
<file path=[Content_Types].xml><?xml version="1.0" encoding="utf-8"?>
<Types xmlns="http://schemas.openxmlformats.org/package/2006/content-types">
  <Default Extension="jpeg" ContentType="image/jpeg"/>
  <Default Extension="png" ContentType="image/png"/>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theme/theme1.xml" ContentType="application/vnd.openxmlformats-officedocument.theme+xml"/>
</Types>
</file>

<file path=_rels/.rels><?xml version="1.0" encoding="UTF-8" standalone="yes"?>
<Relationships xmlns="http://schemas.openxmlformats.org/package/2006/relationships">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Lst>
  <p:sldSz cx="12192000" cy="6858000"/>
  <p:notesSz cx="6858000" cy="9144000"/>
  <p:embeddedFontLst>
    <p:embeddedFont>
      <p:font typeface="Source Han Sans CN Regular"/>
      <p:regular r:id="rId24"/>
    </p:embeddedFont>
    <p:embeddedFont>
      <p:font typeface="Source Han Sans"/>
      <p:regular r:id="rId25"/>
    </p:embeddedFont>
    <p:embeddedFont>
      <p:font typeface="OPPOSans H"/>
      <p:regular r:id="rId26"/>
    </p:embeddedFont>
    <p:embeddedFont>
      <p:font typeface="OPPOSans R"/>
      <p:regular r:id="rId27"/>
    </p:embeddedFont>
    <p:embeddedFont>
      <p:font typeface="Source Han Sans CN Bold"/>
      <p:regular r:id="rId28"/>
    </p:embeddedFont>
    <p:embeddedFont>
      <p:font typeface="OPPOSans B"/>
      <p:regular r:id="rId29"/>
    </p:embeddedFont>
  </p:embeddedFontLst>
</p:presentation>
</file>

<file path=ppt/_rels/presentation.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Master" Target="slideMasters/slideMaster1.xml"/>
<Relationship Id="rId3" Type="http://schemas.openxmlformats.org/officeDocument/2006/relationships/slide" Target="slides/slide1.xml"/>
<Relationship Id="rId4" Type="http://schemas.openxmlformats.org/officeDocument/2006/relationships/slide" Target="slides/slide2.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slide" Target="slides/slide11.xml"/>
<Relationship Id="rId14" Type="http://schemas.openxmlformats.org/officeDocument/2006/relationships/slide" Target="slides/slide12.xml"/>
<Relationship Id="rId15" Type="http://schemas.openxmlformats.org/officeDocument/2006/relationships/slide" Target="slides/slide13.xml"/>
<Relationship Id="rId16" Type="http://schemas.openxmlformats.org/officeDocument/2006/relationships/slide" Target="slides/slide14.xml"/>
<Relationship Id="rId17" Type="http://schemas.openxmlformats.org/officeDocument/2006/relationships/slide" Target="slides/slide15.xml"/>
<Relationship Id="rId18" Type="http://schemas.openxmlformats.org/officeDocument/2006/relationships/slide" Target="slides/slide16.xml"/>
<Relationship Id="rId19" Type="http://schemas.openxmlformats.org/officeDocument/2006/relationships/slide" Target="slides/slide17.xml"/>
<Relationship Id="rId20" Type="http://schemas.openxmlformats.org/officeDocument/2006/relationships/slide" Target="slides/slide18.xml"/>
<Relationship Id="rId21" Type="http://schemas.openxmlformats.org/officeDocument/2006/relationships/slide" Target="slides/slide19.xml"/>
<Relationship Id="rId22" Type="http://schemas.openxmlformats.org/officeDocument/2006/relationships/slide" Target="slides/slide20.xml"/>
<Relationship Id="rId23" Type="http://schemas.openxmlformats.org/officeDocument/2006/relationships/slide" Target="slides/slide21.xml"/>
<Relationship Id="rId24" Type="http://schemas.openxmlformats.org/officeDocument/2006/relationships/font" Target="fonts/font2.fntdata"/>
<Relationship Id="rId25" Type="http://schemas.openxmlformats.org/officeDocument/2006/relationships/font" Target="fonts/font3.fntdata"/>
<Relationship Id="rId26" Type="http://schemas.openxmlformats.org/officeDocument/2006/relationships/font" Target="fonts/font1.fntdata"/>
<Relationship Id="rId27" Type="http://schemas.openxmlformats.org/officeDocument/2006/relationships/font" Target="fonts/font6.fntdata"/>
<Relationship Id="rId28" Type="http://schemas.openxmlformats.org/officeDocument/2006/relationships/font" Target="fonts/font4.fntdata"/>
<Relationship Id="rId29" Type="http://schemas.openxmlformats.org/officeDocument/2006/relationships/font" Target="fonts/font5.fntdata"/>
</Relationships>
</file>

<file path=ppt/media/>
</file>

<file path=ppt/media/image1.jpeg>
</file>

<file path=ppt/media/image2.jpe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2"/>
  </p:sldLayoutIdLst>
</p:sldMaster>
</file>

<file path=ppt/slides/_rels/slide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 Id="rId3" Type="http://schemas.openxmlformats.org/officeDocument/2006/relationships/image" Target="../media/image5.png"/>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 Id="rId3" Type="http://schemas.openxmlformats.org/officeDocument/2006/relationships/image" Target="../media/image3.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2.jpe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 Id="rId3" Type="http://schemas.openxmlformats.org/officeDocument/2006/relationships/image" Target="../media/image3.png"/>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 Id="rId3" Type="http://schemas.openxmlformats.org/officeDocument/2006/relationships/image" Target="../media/image3.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6.png"/>
<Relationship Id="rId3" Type="http://schemas.openxmlformats.org/officeDocument/2006/relationships/image" Target="../media/image7.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 Id="rId3" Type="http://schemas.openxmlformats.org/officeDocument/2006/relationships/image" Target="../media/image3.png"/>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 Id="rId3" Type="http://schemas.openxmlformats.org/officeDocument/2006/relationships/image" Target="../media/image5.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 Id="rId3" Type="http://schemas.openxmlformats.org/officeDocument/2006/relationships/image" Target="../media/image3.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4.png"/>
<Relationship Id="rId3" Type="http://schemas.openxmlformats.org/officeDocument/2006/relationships/image" Target="../media/image3.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jpeg"/>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12000"/>
                  <a:lumOff val="88000"/>
                  <a:alpha val="0"/>
                </a:schemeClr>
              </a:gs>
              <a:gs pos="100000">
                <a:schemeClr val="accent1">
                  <a:lumMod val="20000"/>
                  <a:lumOff val="80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pic>
        <p:nvPicPr>
          <p:cNvPr id="3" name=""/>
          <p:cNvPicPr>
            <a:picLocks noChangeAspect="1"/>
          </p:cNvPicPr>
          <p:nvPr/>
        </p:nvPicPr>
        <p:blipFill>
          <a:blip r:embed="rId2">
            <a:alphaModFix amt="5000"/>
          </a:blip>
          <a:srcRect l="0" t="7812" r="0" b="7812"/>
          <a:stretch>
            <a:fillRect/>
          </a:stretch>
        </p:blipFill>
        <p:spPr>
          <a:xfrm rot="0" flipH="0" flipV="0">
            <a:off x="2" y="0"/>
            <a:ext cx="12191995" cy="6858000"/>
          </a:xfrm>
          <a:prstGeom prst="rect">
            <a:avLst/>
          </a:prstGeom>
          <a:noFill/>
          <a:ln>
            <a:noFill/>
          </a:ln>
        </p:spPr>
      </p:pic>
      <p:sp>
        <p:nvSpPr>
          <p:cNvPr id="4" name="标题 1"/>
          <p:cNvSpPr txBox="1"/>
          <p:nvPr/>
        </p:nvSpPr>
        <p:spPr>
          <a:xfrm rot="0" flipH="1" flipV="1">
            <a:off x="1" y="1"/>
            <a:ext cx="874415" cy="1222849"/>
          </a:xfrm>
          <a:custGeom>
            <a:avLst/>
            <a:gdLst>
              <a:gd name="connsiteX0" fmla="*/ 874415 w 874415"/>
              <a:gd name="connsiteY0" fmla="*/ 1222849 h 1222849"/>
              <a:gd name="connsiteX1" fmla="*/ 0 w 874415"/>
              <a:gd name="connsiteY1" fmla="*/ 1222849 h 1222849"/>
              <a:gd name="connsiteX2" fmla="*/ 70870 w 874415"/>
              <a:gd name="connsiteY2" fmla="*/ 1159951 h 1222849"/>
              <a:gd name="connsiteX3" fmla="*/ 385293 w 874415"/>
              <a:gd name="connsiteY3" fmla="*/ 808366 h 1222849"/>
              <a:gd name="connsiteX4" fmla="*/ 815861 w 874415"/>
              <a:gd name="connsiteY4" fmla="*/ 114110 h 1222849"/>
              <a:gd name="connsiteX5" fmla="*/ 874415 w 874415"/>
              <a:gd name="connsiteY5" fmla="*/ 0 h 1222849"/>
            </a:gdLst>
            <a:rect l="l" t="t" r="r" b="b"/>
            <a:pathLst>
              <a:path w="874415" h="1222849">
                <a:moveTo>
                  <a:pt x="874415" y="1222849"/>
                </a:moveTo>
                <a:lnTo>
                  <a:pt x="0" y="1222849"/>
                </a:lnTo>
                <a:lnTo>
                  <a:pt x="70870" y="1159951"/>
                </a:lnTo>
                <a:cubicBezTo>
                  <a:pt x="175094" y="1061744"/>
                  <a:pt x="279027" y="946334"/>
                  <a:pt x="385293" y="808366"/>
                </a:cubicBezTo>
                <a:cubicBezTo>
                  <a:pt x="526981" y="624408"/>
                  <a:pt x="672498" y="384896"/>
                  <a:pt x="815861" y="114110"/>
                </a:cubicBezTo>
                <a:lnTo>
                  <a:pt x="874415" y="0"/>
                </a:lnTo>
                <a:close/>
              </a:path>
            </a:pathLst>
          </a:custGeom>
          <a:gradFill>
            <a:gsLst>
              <a:gs pos="0">
                <a:schemeClr val="accent1"/>
              </a:gs>
              <a:gs pos="100000">
                <a:schemeClr val="accent1">
                  <a:lumMod val="90000"/>
                  <a:lumOff val="1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rot="0" flipH="0" flipV="0">
            <a:off x="0" y="0"/>
            <a:ext cx="11711370" cy="6858000"/>
          </a:xfrm>
          <a:custGeom>
            <a:avLst/>
            <a:gdLst>
              <a:gd name="connsiteX0" fmla="*/ 8986707 w 11711370"/>
              <a:gd name="connsiteY0" fmla="*/ 0 h 6858000"/>
              <a:gd name="connsiteX1" fmla="*/ 11711370 w 11711370"/>
              <a:gd name="connsiteY1" fmla="*/ 0 h 6858000"/>
              <a:gd name="connsiteX2" fmla="*/ 11711370 w 11711370"/>
              <a:gd name="connsiteY2" fmla="*/ 6858000 h 6858000"/>
              <a:gd name="connsiteX3" fmla="*/ 0 w 11711370"/>
              <a:gd name="connsiteY3" fmla="*/ 6858000 h 6858000"/>
              <a:gd name="connsiteX4" fmla="*/ 0 w 11711370"/>
              <a:gd name="connsiteY4" fmla="*/ 6451638 h 6858000"/>
              <a:gd name="connsiteX5" fmla="*/ 330465 w 11711370"/>
              <a:gd name="connsiteY5" fmla="*/ 6476278 h 6858000"/>
              <a:gd name="connsiteX6" fmla="*/ 2186273 w 11711370"/>
              <a:gd name="connsiteY6" fmla="*/ 6489742 h 6858000"/>
              <a:gd name="connsiteX7" fmla="*/ 5280434 w 11711370"/>
              <a:gd name="connsiteY7" fmla="*/ 5995265 h 6858000"/>
              <a:gd name="connsiteX8" fmla="*/ 7179817 w 11711370"/>
              <a:gd name="connsiteY8" fmla="*/ 4900351 h 6858000"/>
              <a:gd name="connsiteX9" fmla="*/ 8680944 w 11711370"/>
              <a:gd name="connsiteY9" fmla="*/ 1580288 h 6858000"/>
              <a:gd name="connsiteX10" fmla="*/ 8985350 w 11711370"/>
              <a:gd name="connsiteY10" fmla="*/ 23491 h 6858000"/>
            </a:gdLst>
            <a:rect l="l" t="t" r="r" b="b"/>
            <a:pathLst>
              <a:path w="11711370" h="6858000">
                <a:moveTo>
                  <a:pt x="8986707" y="0"/>
                </a:moveTo>
                <a:lnTo>
                  <a:pt x="11711370" y="0"/>
                </a:lnTo>
                <a:lnTo>
                  <a:pt x="11711370" y="6858000"/>
                </a:lnTo>
                <a:lnTo>
                  <a:pt x="0" y="6858000"/>
                </a:lnTo>
                <a:lnTo>
                  <a:pt x="0" y="6451638"/>
                </a:lnTo>
                <a:lnTo>
                  <a:pt x="330465" y="6476278"/>
                </a:lnTo>
                <a:cubicBezTo>
                  <a:pt x="949674" y="6513128"/>
                  <a:pt x="1594630" y="6522855"/>
                  <a:pt x="2186273" y="6489742"/>
                </a:cubicBezTo>
                <a:cubicBezTo>
                  <a:pt x="3238082" y="6430876"/>
                  <a:pt x="4448175" y="6260163"/>
                  <a:pt x="5280434" y="5995265"/>
                </a:cubicBezTo>
                <a:cubicBezTo>
                  <a:pt x="6112689" y="5730366"/>
                  <a:pt x="6613065" y="5636180"/>
                  <a:pt x="7179817" y="4900351"/>
                </a:cubicBezTo>
                <a:cubicBezTo>
                  <a:pt x="7746569" y="4164521"/>
                  <a:pt x="8374590" y="2539809"/>
                  <a:pt x="8680944" y="1580288"/>
                </a:cubicBezTo>
                <a:cubicBezTo>
                  <a:pt x="8872414" y="980587"/>
                  <a:pt x="8950199" y="500458"/>
                  <a:pt x="8985350" y="23491"/>
                </a:cubicBezTo>
                <a:close/>
              </a:path>
            </a:pathLst>
          </a:custGeom>
          <a:gradFill>
            <a:gsLst>
              <a:gs pos="0">
                <a:schemeClr val="accent2"/>
              </a:gs>
              <a:gs pos="100000">
                <a:schemeClr val="accent2">
                  <a:lumMod val="60000"/>
                  <a:lumOff val="40000"/>
                </a:schemeClr>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0" y="0"/>
            <a:ext cx="12192000" cy="6858000"/>
          </a:xfrm>
          <a:custGeom>
            <a:avLst/>
            <a:gdLst>
              <a:gd name="connsiteX0" fmla="*/ 9445894 w 12192000"/>
              <a:gd name="connsiteY0" fmla="*/ 0 h 6858000"/>
              <a:gd name="connsiteX1" fmla="*/ 9681386 w 12192000"/>
              <a:gd name="connsiteY1" fmla="*/ 0 h 6858000"/>
              <a:gd name="connsiteX2" fmla="*/ 12192000 w 12192000"/>
              <a:gd name="connsiteY2" fmla="*/ 0 h 6858000"/>
              <a:gd name="connsiteX3" fmla="*/ 12192000 w 12192000"/>
              <a:gd name="connsiteY3" fmla="*/ 6858000 h 6858000"/>
              <a:gd name="connsiteX4" fmla="*/ 0 w 12192000"/>
              <a:gd name="connsiteY4" fmla="*/ 6858000 h 6858000"/>
              <a:gd name="connsiteX5" fmla="*/ 0 w 12192000"/>
              <a:gd name="connsiteY5" fmla="*/ 6547182 h 6858000"/>
              <a:gd name="connsiteX6" fmla="*/ 102699 w 12192000"/>
              <a:gd name="connsiteY6" fmla="*/ 6557266 h 6858000"/>
              <a:gd name="connsiteX7" fmla="*/ 1377136 w 12192000"/>
              <a:gd name="connsiteY7" fmla="*/ 6631227 h 6858000"/>
              <a:gd name="connsiteX8" fmla="*/ 1839228 w 12192000"/>
              <a:gd name="connsiteY8" fmla="*/ 6635351 h 6858000"/>
              <a:gd name="connsiteX9" fmla="*/ 2414411 w 12192000"/>
              <a:gd name="connsiteY9" fmla="*/ 6617194 h 6858000"/>
              <a:gd name="connsiteX10" fmla="*/ 5613697 w 12192000"/>
              <a:gd name="connsiteY10" fmla="*/ 6113006 h 6858000"/>
              <a:gd name="connsiteX11" fmla="*/ 7577614 w 12192000"/>
              <a:gd name="connsiteY11" fmla="*/ 4996589 h 6858000"/>
              <a:gd name="connsiteX12" fmla="*/ 9129741 w 12192000"/>
              <a:gd name="connsiteY12" fmla="*/ 1611324 h 6858000"/>
              <a:gd name="connsiteX13" fmla="*/ 9444491 w 12192000"/>
              <a:gd name="connsiteY13" fmla="*/ 23953 h 6858000"/>
            </a:gdLst>
            <a:rect l="l" t="t" r="r" b="b"/>
            <a:pathLst>
              <a:path w="12192000" h="6858000">
                <a:moveTo>
                  <a:pt x="9445894" y="0"/>
                </a:moveTo>
                <a:lnTo>
                  <a:pt x="9681386" y="0"/>
                </a:lnTo>
                <a:lnTo>
                  <a:pt x="12192000" y="0"/>
                </a:lnTo>
                <a:lnTo>
                  <a:pt x="12192000" y="6858000"/>
                </a:lnTo>
                <a:lnTo>
                  <a:pt x="0" y="6858000"/>
                </a:lnTo>
                <a:lnTo>
                  <a:pt x="0" y="6547182"/>
                </a:lnTo>
                <a:lnTo>
                  <a:pt x="102699" y="6557266"/>
                </a:lnTo>
                <a:cubicBezTo>
                  <a:pt x="511642" y="6593420"/>
                  <a:pt x="944528" y="6619656"/>
                  <a:pt x="1377136" y="6631227"/>
                </a:cubicBezTo>
                <a:lnTo>
                  <a:pt x="1839228" y="6635351"/>
                </a:lnTo>
                <a:lnTo>
                  <a:pt x="2414411" y="6617194"/>
                </a:lnTo>
                <a:cubicBezTo>
                  <a:pt x="3501957" y="6557172"/>
                  <a:pt x="4753162" y="6383107"/>
                  <a:pt x="5613697" y="6113006"/>
                </a:cubicBezTo>
                <a:cubicBezTo>
                  <a:pt x="6474230" y="5842904"/>
                  <a:pt x="6991606" y="5746869"/>
                  <a:pt x="7577614" y="4996589"/>
                </a:cubicBezTo>
                <a:cubicBezTo>
                  <a:pt x="8163621" y="4246308"/>
                  <a:pt x="8812980" y="2589688"/>
                  <a:pt x="9129741" y="1611324"/>
                </a:cubicBezTo>
                <a:cubicBezTo>
                  <a:pt x="9327718" y="999845"/>
                  <a:pt x="9408145" y="510287"/>
                  <a:pt x="9444491" y="23953"/>
                </a:cubicBezTo>
                <a:close/>
              </a:path>
            </a:pathLst>
          </a:custGeom>
          <a:gradFill>
            <a:gsLst>
              <a:gs pos="63000">
                <a:schemeClr val="accent1"/>
              </a:gs>
              <a:gs pos="100000">
                <a:schemeClr val="accent1">
                  <a:lumMod val="95000"/>
                  <a:lumOff val="5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grpSp>
        <p:nvGrpSpPr>
          <p:cNvPr id="7" name=""/>
          <p:cNvGrpSpPr/>
          <p:nvPr/>
        </p:nvGrpSpPr>
        <p:grpSpPr>
          <a:xfrm>
            <a:off x="-1189039" y="159490"/>
            <a:ext cx="14152245" cy="6874698"/>
            <a:chOff x="-1189039" y="159490"/>
            <a:chExt cx="14152245" cy="6874698"/>
          </a:xfrm>
        </p:grpSpPr>
        <p:sp>
          <p:nvSpPr>
            <p:cNvPr id="8" name="标题 1"/>
            <p:cNvSpPr txBox="1"/>
            <p:nvPr/>
          </p:nvSpPr>
          <p:spPr>
            <a:xfrm rot="0" flipH="0" flipV="0">
              <a:off x="-1189039" y="3352853"/>
              <a:ext cx="14152245" cy="2738757"/>
            </a:xfrm>
            <a:custGeom>
              <a:avLst/>
              <a:gdLst>
                <a:gd name="connsiteX0" fmla="*/ 4656 w 12192000"/>
                <a:gd name="connsiteY0" fmla="*/ 4656 h 2445849"/>
                <a:gd name="connsiteX1" fmla="*/ 6533335 w 12192000"/>
                <a:gd name="connsiteY1" fmla="*/ 2126461 h 2445849"/>
                <a:gd name="connsiteX2" fmla="*/ 12191689 w 12192000"/>
                <a:gd name="connsiteY2" fmla="*/ 1828490 h 2445849"/>
              </a:gdLst>
              <a:rect l="l" t="t" r="r" b="b"/>
              <a:pathLst>
                <a:path w="12192000" h="2445849">
                  <a:moveTo>
                    <a:pt x="4656" y="4656"/>
                  </a:moveTo>
                  <a:cubicBezTo>
                    <a:pt x="4656" y="4656"/>
                    <a:pt x="3203504" y="3492164"/>
                    <a:pt x="6533335" y="2126461"/>
                  </a:cubicBezTo>
                  <a:cubicBezTo>
                    <a:pt x="9863167" y="760758"/>
                    <a:pt x="12191689" y="1828490"/>
                    <a:pt x="12191689" y="182849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9" name="标题 1"/>
            <p:cNvSpPr txBox="1"/>
            <p:nvPr/>
          </p:nvSpPr>
          <p:spPr>
            <a:xfrm rot="0" flipH="0" flipV="0">
              <a:off x="-1173906" y="3200622"/>
              <a:ext cx="14094598" cy="2898634"/>
            </a:xfrm>
            <a:custGeom>
              <a:avLst/>
              <a:gdLst>
                <a:gd name="connsiteX0" fmla="*/ 4656 w 12142338"/>
                <a:gd name="connsiteY0" fmla="*/ 4656 h 2588627"/>
                <a:gd name="connsiteX1" fmla="*/ 6563133 w 12142338"/>
                <a:gd name="connsiteY1" fmla="*/ 2314556 h 2588627"/>
                <a:gd name="connsiteX2" fmla="*/ 12140166 w 12142338"/>
                <a:gd name="connsiteY2" fmla="*/ 1886222 h 2588627"/>
              </a:gdLst>
              <a:rect l="l" t="t" r="r" b="b"/>
              <a:pathLst>
                <a:path w="12142338" h="2588627">
                  <a:moveTo>
                    <a:pt x="4656" y="4656"/>
                  </a:moveTo>
                  <a:cubicBezTo>
                    <a:pt x="4656" y="4656"/>
                    <a:pt x="3215919" y="3589005"/>
                    <a:pt x="6563133" y="2314556"/>
                  </a:cubicBezTo>
                  <a:cubicBezTo>
                    <a:pt x="9910345" y="1040107"/>
                    <a:pt x="12054498" y="1913536"/>
                    <a:pt x="12140166" y="188622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rot="0" flipH="0" flipV="0">
              <a:off x="-1158053" y="3049087"/>
              <a:ext cx="14036952" cy="3065462"/>
            </a:xfrm>
            <a:custGeom>
              <a:avLst/>
              <a:gdLst>
                <a:gd name="connsiteX0" fmla="*/ 4656 w 12092676"/>
                <a:gd name="connsiteY0" fmla="*/ 4656 h 2737612"/>
                <a:gd name="connsiteX1" fmla="*/ 6593550 w 12092676"/>
                <a:gd name="connsiteY1" fmla="*/ 2502650 h 2737612"/>
                <a:gd name="connsiteX2" fmla="*/ 12089883 w 12092676"/>
                <a:gd name="connsiteY2" fmla="*/ 1943954 h 2737612"/>
              </a:gdLst>
              <a:rect l="l" t="t" r="r" b="b"/>
              <a:pathLst>
                <a:path w="12092676" h="2737612">
                  <a:moveTo>
                    <a:pt x="4656" y="4656"/>
                  </a:moveTo>
                  <a:cubicBezTo>
                    <a:pt x="4656" y="4656"/>
                    <a:pt x="3228335" y="3685845"/>
                    <a:pt x="6593550" y="2502650"/>
                  </a:cubicBezTo>
                  <a:cubicBezTo>
                    <a:pt x="9958765" y="1319455"/>
                    <a:pt x="11917929" y="1997961"/>
                    <a:pt x="12089883" y="194395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rot="0" flipH="0" flipV="0">
              <a:off x="-1142200" y="2896856"/>
              <a:ext cx="13979305" cy="3239240"/>
            </a:xfrm>
            <a:custGeom>
              <a:avLst/>
              <a:gdLst>
                <a:gd name="connsiteX0" fmla="*/ 4656 w 12043014"/>
                <a:gd name="connsiteY0" fmla="*/ 4656 h 2892806"/>
                <a:gd name="connsiteX1" fmla="*/ 6623348 w 12043014"/>
                <a:gd name="connsiteY1" fmla="*/ 2690124 h 2892806"/>
                <a:gd name="connsiteX2" fmla="*/ 12038979 w 12043014"/>
                <a:gd name="connsiteY2" fmla="*/ 2001685 h 2892806"/>
              </a:gdLst>
              <a:rect l="l" t="t" r="r" b="b"/>
              <a:pathLst>
                <a:path w="12043014" h="2892806">
                  <a:moveTo>
                    <a:pt x="4656" y="4656"/>
                  </a:moveTo>
                  <a:cubicBezTo>
                    <a:pt x="4656" y="4656"/>
                    <a:pt x="3240751" y="3782686"/>
                    <a:pt x="6623348" y="2690124"/>
                  </a:cubicBezTo>
                  <a:cubicBezTo>
                    <a:pt x="10005945" y="1597562"/>
                    <a:pt x="11780737" y="2082386"/>
                    <a:pt x="12038979" y="200168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0" flipV="0">
              <a:off x="-1127068" y="2744626"/>
              <a:ext cx="13921658" cy="3413020"/>
            </a:xfrm>
            <a:custGeom>
              <a:avLst/>
              <a:gdLst>
                <a:gd name="connsiteX0" fmla="*/ 4656 w 11993352"/>
                <a:gd name="connsiteY0" fmla="*/ 4656 h 3047999"/>
                <a:gd name="connsiteX1" fmla="*/ 6653765 w 11993352"/>
                <a:gd name="connsiteY1" fmla="*/ 2878218 h 3047999"/>
                <a:gd name="connsiteX2" fmla="*/ 11988697 w 11993352"/>
                <a:gd name="connsiteY2" fmla="*/ 2059418 h 3047999"/>
              </a:gdLst>
              <a:rect l="l" t="t" r="r" b="b"/>
              <a:pathLst>
                <a:path w="11993352" h="3047999">
                  <a:moveTo>
                    <a:pt x="4656" y="4656"/>
                  </a:moveTo>
                  <a:cubicBezTo>
                    <a:pt x="4656" y="4656"/>
                    <a:pt x="3253166" y="3879527"/>
                    <a:pt x="6653765" y="2878218"/>
                  </a:cubicBezTo>
                  <a:cubicBezTo>
                    <a:pt x="10054365" y="1876910"/>
                    <a:pt x="11644788" y="2167432"/>
                    <a:pt x="11988697" y="205941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3" name="标题 1"/>
            <p:cNvSpPr txBox="1"/>
            <p:nvPr/>
          </p:nvSpPr>
          <p:spPr>
            <a:xfrm rot="0" flipH="0" flipV="0">
              <a:off x="-1111216" y="2592395"/>
              <a:ext cx="13856806" cy="3586799"/>
            </a:xfrm>
            <a:custGeom>
              <a:avLst/>
              <a:gdLst>
                <a:gd name="connsiteX0" fmla="*/ 4656 w 11937482"/>
                <a:gd name="connsiteY0" fmla="*/ 4656 h 3203193"/>
                <a:gd name="connsiteX1" fmla="*/ 6683563 w 11937482"/>
                <a:gd name="connsiteY1" fmla="*/ 3065692 h 3203193"/>
                <a:gd name="connsiteX2" fmla="*/ 11937793 w 11937482"/>
                <a:gd name="connsiteY2" fmla="*/ 2116529 h 3203193"/>
              </a:gdLst>
              <a:rect l="l" t="t" r="r" b="b"/>
              <a:pathLst>
                <a:path w="11937482" h="3203193">
                  <a:moveTo>
                    <a:pt x="4656" y="4656"/>
                  </a:moveTo>
                  <a:cubicBezTo>
                    <a:pt x="4656" y="4656"/>
                    <a:pt x="3265581" y="3976367"/>
                    <a:pt x="6683563" y="3065692"/>
                  </a:cubicBezTo>
                  <a:cubicBezTo>
                    <a:pt x="10101543" y="2155017"/>
                    <a:pt x="11507596" y="2251237"/>
                    <a:pt x="11937793" y="211652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rot="0" flipH="0" flipV="0">
              <a:off x="-1095363" y="2440166"/>
              <a:ext cx="13799160" cy="3767530"/>
            </a:xfrm>
            <a:custGeom>
              <a:avLst/>
              <a:gdLst>
                <a:gd name="connsiteX0" fmla="*/ 4656 w 11887820"/>
                <a:gd name="connsiteY0" fmla="*/ 4656 h 3364594"/>
                <a:gd name="connsiteX1" fmla="*/ 6713360 w 11887820"/>
                <a:gd name="connsiteY1" fmla="*/ 3253787 h 3364594"/>
                <a:gd name="connsiteX2" fmla="*/ 11886269 w 11887820"/>
                <a:gd name="connsiteY2" fmla="*/ 2174261 h 3364594"/>
              </a:gdLst>
              <a:rect l="l" t="t" r="r" b="b"/>
              <a:pathLst>
                <a:path w="11887820" h="3364594">
                  <a:moveTo>
                    <a:pt x="4656" y="4656"/>
                  </a:moveTo>
                  <a:cubicBezTo>
                    <a:pt x="4656" y="4656"/>
                    <a:pt x="3278618" y="4073208"/>
                    <a:pt x="6713360" y="3253787"/>
                  </a:cubicBezTo>
                  <a:cubicBezTo>
                    <a:pt x="10148102" y="2434365"/>
                    <a:pt x="11370406" y="2336283"/>
                    <a:pt x="11886269" y="217426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rot="0" flipH="0" flipV="0">
              <a:off x="-1079510" y="2288630"/>
              <a:ext cx="13741513" cy="3948260"/>
            </a:xfrm>
            <a:custGeom>
              <a:avLst/>
              <a:gdLst>
                <a:gd name="connsiteX0" fmla="*/ 4656 w 11838158"/>
                <a:gd name="connsiteY0" fmla="*/ 4656 h 3525995"/>
                <a:gd name="connsiteX1" fmla="*/ 6743778 w 11838158"/>
                <a:gd name="connsiteY1" fmla="*/ 3441881 h 3525995"/>
                <a:gd name="connsiteX2" fmla="*/ 11835986 w 11838158"/>
                <a:gd name="connsiteY2" fmla="*/ 2231993 h 3525995"/>
              </a:gdLst>
              <a:rect l="l" t="t" r="r" b="b"/>
              <a:pathLst>
                <a:path w="11838158" h="3525995">
                  <a:moveTo>
                    <a:pt x="4656" y="4656"/>
                  </a:moveTo>
                  <a:cubicBezTo>
                    <a:pt x="4656" y="4656"/>
                    <a:pt x="3291033" y="4170049"/>
                    <a:pt x="6743778" y="3441881"/>
                  </a:cubicBezTo>
                  <a:cubicBezTo>
                    <a:pt x="10196522" y="2713713"/>
                    <a:pt x="11233835" y="2421329"/>
                    <a:pt x="11835986" y="223199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rot="0" flipH="0" flipV="0">
              <a:off x="-1064378" y="2136400"/>
              <a:ext cx="13683866" cy="4135941"/>
            </a:xfrm>
            <a:custGeom>
              <a:avLst/>
              <a:gdLst>
                <a:gd name="connsiteX0" fmla="*/ 4656 w 11788496"/>
                <a:gd name="connsiteY0" fmla="*/ 4656 h 3693604"/>
                <a:gd name="connsiteX1" fmla="*/ 6773575 w 11788496"/>
                <a:gd name="connsiteY1" fmla="*/ 3629355 h 3693604"/>
                <a:gd name="connsiteX2" fmla="*/ 11785083 w 11788496"/>
                <a:gd name="connsiteY2" fmla="*/ 2289104 h 3693604"/>
              </a:gdLst>
              <a:rect l="l" t="t" r="r" b="b"/>
              <a:pathLst>
                <a:path w="11788496" h="3693604">
                  <a:moveTo>
                    <a:pt x="4656" y="4656"/>
                  </a:moveTo>
                  <a:cubicBezTo>
                    <a:pt x="4656" y="4656"/>
                    <a:pt x="3303448" y="4266890"/>
                    <a:pt x="6773575" y="3629355"/>
                  </a:cubicBezTo>
                  <a:cubicBezTo>
                    <a:pt x="10243701" y="2991820"/>
                    <a:pt x="11097265" y="2505133"/>
                    <a:pt x="11785083" y="228910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rot="0" flipH="0" flipV="0">
              <a:off x="-1048525" y="1984169"/>
              <a:ext cx="13626220" cy="4330573"/>
            </a:xfrm>
            <a:custGeom>
              <a:avLst/>
              <a:gdLst>
                <a:gd name="connsiteX0" fmla="*/ 4656 w 11738835"/>
                <a:gd name="connsiteY0" fmla="*/ 4656 h 3867421"/>
                <a:gd name="connsiteX1" fmla="*/ 6803993 w 11738835"/>
                <a:gd name="connsiteY1" fmla="*/ 3817449 h 3867421"/>
                <a:gd name="connsiteX2" fmla="*/ 11734800 w 11738835"/>
                <a:gd name="connsiteY2" fmla="*/ 2347457 h 3867421"/>
              </a:gdLst>
              <a:rect l="l" t="t" r="r" b="b"/>
              <a:pathLst>
                <a:path w="11738835" h="3867421">
                  <a:moveTo>
                    <a:pt x="4656" y="4656"/>
                  </a:moveTo>
                  <a:cubicBezTo>
                    <a:pt x="4656" y="4656"/>
                    <a:pt x="3315864" y="4363731"/>
                    <a:pt x="6803993" y="3817449"/>
                  </a:cubicBezTo>
                  <a:cubicBezTo>
                    <a:pt x="10292121" y="3271168"/>
                    <a:pt x="10960695" y="2590179"/>
                    <a:pt x="11734800" y="234745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rot="0" flipH="0" flipV="0">
              <a:off x="-1032672" y="1831939"/>
              <a:ext cx="13561367" cy="4525205"/>
            </a:xfrm>
            <a:custGeom>
              <a:avLst/>
              <a:gdLst>
                <a:gd name="connsiteX0" fmla="*/ 4656 w 11682965"/>
                <a:gd name="connsiteY0" fmla="*/ 4656 h 4041238"/>
                <a:gd name="connsiteX1" fmla="*/ 6833790 w 11682965"/>
                <a:gd name="connsiteY1" fmla="*/ 4004923 h 4041238"/>
                <a:gd name="connsiteX2" fmla="*/ 11683897 w 11682965"/>
                <a:gd name="connsiteY2" fmla="*/ 2404568 h 4041238"/>
              </a:gdLst>
              <a:rect l="l" t="t" r="r" b="b"/>
              <a:pathLst>
                <a:path w="11682965" h="4041238">
                  <a:moveTo>
                    <a:pt x="4656" y="4656"/>
                  </a:moveTo>
                  <a:cubicBezTo>
                    <a:pt x="4656" y="4656"/>
                    <a:pt x="3328280" y="4460571"/>
                    <a:pt x="6833790" y="4004923"/>
                  </a:cubicBezTo>
                  <a:cubicBezTo>
                    <a:pt x="10339300" y="3549275"/>
                    <a:pt x="10823504" y="2674605"/>
                    <a:pt x="11683897" y="240456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9" name="标题 1"/>
            <p:cNvSpPr txBox="1"/>
            <p:nvPr/>
          </p:nvSpPr>
          <p:spPr>
            <a:xfrm rot="0" flipH="0" flipV="0">
              <a:off x="-1017541" y="1679708"/>
              <a:ext cx="13503720" cy="4719838"/>
            </a:xfrm>
            <a:custGeom>
              <a:avLst/>
              <a:gdLst>
                <a:gd name="connsiteX0" fmla="*/ 4656 w 11633303"/>
                <a:gd name="connsiteY0" fmla="*/ 4656 h 4215054"/>
                <a:gd name="connsiteX1" fmla="*/ 6863587 w 11633303"/>
                <a:gd name="connsiteY1" fmla="*/ 4193018 h 4215054"/>
                <a:gd name="connsiteX2" fmla="*/ 11632373 w 11633303"/>
                <a:gd name="connsiteY2" fmla="*/ 2462300 h 4215054"/>
              </a:gdLst>
              <a:rect l="l" t="t" r="r" b="b"/>
              <a:pathLst>
                <a:path w="11633303" h="4215054">
                  <a:moveTo>
                    <a:pt x="4656" y="4656"/>
                  </a:moveTo>
                  <a:cubicBezTo>
                    <a:pt x="4656" y="4656"/>
                    <a:pt x="3340695" y="4557412"/>
                    <a:pt x="6863587" y="4193018"/>
                  </a:cubicBezTo>
                  <a:cubicBezTo>
                    <a:pt x="10387099" y="3828623"/>
                    <a:pt x="10686313" y="2759030"/>
                    <a:pt x="11632373" y="246230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0" flipH="0" flipV="0">
              <a:off x="-1001687" y="1528173"/>
              <a:ext cx="13446074" cy="4921421"/>
            </a:xfrm>
            <a:custGeom>
              <a:avLst/>
              <a:gdLst>
                <a:gd name="connsiteX0" fmla="*/ 4656 w 11583641"/>
                <a:gd name="connsiteY0" fmla="*/ 4656 h 4395079"/>
                <a:gd name="connsiteX1" fmla="*/ 6894005 w 11583641"/>
                <a:gd name="connsiteY1" fmla="*/ 4381112 h 4395079"/>
                <a:gd name="connsiteX2" fmla="*/ 11582090 w 11583641"/>
                <a:gd name="connsiteY2" fmla="*/ 2520032 h 4395079"/>
              </a:gdLst>
              <a:rect l="l" t="t" r="r" b="b"/>
              <a:pathLst>
                <a:path w="11583641" h="4395079">
                  <a:moveTo>
                    <a:pt x="4656" y="4656"/>
                  </a:moveTo>
                  <a:cubicBezTo>
                    <a:pt x="4656" y="4656"/>
                    <a:pt x="3353110" y="4654253"/>
                    <a:pt x="6894005" y="4381112"/>
                  </a:cubicBezTo>
                  <a:cubicBezTo>
                    <a:pt x="10434899" y="4107972"/>
                    <a:pt x="10550363" y="2844076"/>
                    <a:pt x="11582090" y="252003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1" name="标题 1"/>
            <p:cNvSpPr txBox="1"/>
            <p:nvPr/>
          </p:nvSpPr>
          <p:spPr>
            <a:xfrm rot="0" flipH="0" flipV="0">
              <a:off x="-985834" y="1375943"/>
              <a:ext cx="13388428" cy="5123006"/>
            </a:xfrm>
            <a:custGeom>
              <a:avLst/>
              <a:gdLst>
                <a:gd name="connsiteX0" fmla="*/ 4656 w 11533979"/>
                <a:gd name="connsiteY0" fmla="*/ 4656 h 4575103"/>
                <a:gd name="connsiteX1" fmla="*/ 6923802 w 11533979"/>
                <a:gd name="connsiteY1" fmla="*/ 4568586 h 4575103"/>
                <a:gd name="connsiteX2" fmla="*/ 11531186 w 11533979"/>
                <a:gd name="connsiteY2" fmla="*/ 2577143 h 4575103"/>
              </a:gdLst>
              <a:rect l="l" t="t" r="r" b="b"/>
              <a:pathLst>
                <a:path w="11533979" h="4575103">
                  <a:moveTo>
                    <a:pt x="4656" y="4656"/>
                  </a:moveTo>
                  <a:cubicBezTo>
                    <a:pt x="4656" y="4656"/>
                    <a:pt x="3365526" y="4751094"/>
                    <a:pt x="6923802" y="4568586"/>
                  </a:cubicBezTo>
                  <a:cubicBezTo>
                    <a:pt x="10482699" y="4386699"/>
                    <a:pt x="10413173" y="2928501"/>
                    <a:pt x="11531186" y="257714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2" name="标题 1"/>
            <p:cNvSpPr txBox="1"/>
            <p:nvPr/>
          </p:nvSpPr>
          <p:spPr>
            <a:xfrm rot="0" flipH="0" flipV="0">
              <a:off x="-969981" y="1223712"/>
              <a:ext cx="13330781" cy="5331540"/>
            </a:xfrm>
            <a:custGeom>
              <a:avLst/>
              <a:gdLst>
                <a:gd name="connsiteX0" fmla="*/ 4656 w 11484317"/>
                <a:gd name="connsiteY0" fmla="*/ 4656 h 4761335"/>
                <a:gd name="connsiteX1" fmla="*/ 6954221 w 11484317"/>
                <a:gd name="connsiteY1" fmla="*/ 4756681 h 4761335"/>
                <a:gd name="connsiteX2" fmla="*/ 11480903 w 11484317"/>
                <a:gd name="connsiteY2" fmla="*/ 2634875 h 4761335"/>
              </a:gdLst>
              <a:rect l="l" t="t" r="r" b="b"/>
              <a:pathLst>
                <a:path w="11484317" h="4761335">
                  <a:moveTo>
                    <a:pt x="4656" y="4656"/>
                  </a:moveTo>
                  <a:cubicBezTo>
                    <a:pt x="4656" y="4656"/>
                    <a:pt x="3377942" y="4847313"/>
                    <a:pt x="6954221" y="4756681"/>
                  </a:cubicBezTo>
                  <a:cubicBezTo>
                    <a:pt x="10530499" y="4665427"/>
                    <a:pt x="10276602" y="3012926"/>
                    <a:pt x="11480903" y="263487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3" name="标题 1"/>
            <p:cNvSpPr txBox="1"/>
            <p:nvPr/>
          </p:nvSpPr>
          <p:spPr>
            <a:xfrm rot="0" flipH="0" flipV="0">
              <a:off x="-954849" y="1071482"/>
              <a:ext cx="13273134" cy="5540075"/>
            </a:xfrm>
            <a:custGeom>
              <a:avLst/>
              <a:gdLst>
                <a:gd name="connsiteX0" fmla="*/ 4656 w 11434655"/>
                <a:gd name="connsiteY0" fmla="*/ 4656 h 4947568"/>
                <a:gd name="connsiteX1" fmla="*/ 6984017 w 11434655"/>
                <a:gd name="connsiteY1" fmla="*/ 4944154 h 4947568"/>
                <a:gd name="connsiteX2" fmla="*/ 11430000 w 11434655"/>
                <a:gd name="connsiteY2" fmla="*/ 2692607 h 4947568"/>
              </a:gdLst>
              <a:rect l="l" t="t" r="r" b="b"/>
              <a:pathLst>
                <a:path w="11434655" h="4947568">
                  <a:moveTo>
                    <a:pt x="4656" y="4656"/>
                  </a:moveTo>
                  <a:cubicBezTo>
                    <a:pt x="4656" y="4656"/>
                    <a:pt x="3390357" y="4944154"/>
                    <a:pt x="6984017" y="4944154"/>
                  </a:cubicBezTo>
                  <a:cubicBezTo>
                    <a:pt x="10577677" y="4944154"/>
                    <a:pt x="10139411" y="3097352"/>
                    <a:pt x="11430000" y="269260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4" name="标题 1"/>
            <p:cNvSpPr txBox="1"/>
            <p:nvPr/>
          </p:nvSpPr>
          <p:spPr>
            <a:xfrm rot="0" flipH="0" flipV="0">
              <a:off x="-938996" y="919946"/>
              <a:ext cx="13208281" cy="5748610"/>
            </a:xfrm>
            <a:custGeom>
              <a:avLst/>
              <a:gdLst>
                <a:gd name="connsiteX0" fmla="*/ 4656 w 11378786"/>
                <a:gd name="connsiteY0" fmla="*/ 4656 h 5133800"/>
                <a:gd name="connsiteX1" fmla="*/ 7014436 w 11378786"/>
                <a:gd name="connsiteY1" fmla="*/ 5132249 h 5133800"/>
                <a:gd name="connsiteX2" fmla="*/ 11379097 w 11378786"/>
                <a:gd name="connsiteY2" fmla="*/ 2750339 h 5133800"/>
              </a:gdLst>
              <a:rect l="l" t="t" r="r" b="b"/>
              <a:pathLst>
                <a:path w="11378786" h="5133800">
                  <a:moveTo>
                    <a:pt x="4656" y="4656"/>
                  </a:moveTo>
                  <a:cubicBezTo>
                    <a:pt x="4656" y="4656"/>
                    <a:pt x="3402772" y="5040995"/>
                    <a:pt x="7014436" y="5132249"/>
                  </a:cubicBezTo>
                  <a:cubicBezTo>
                    <a:pt x="10626098" y="5223503"/>
                    <a:pt x="10002840" y="3182397"/>
                    <a:pt x="11379097" y="275033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5" name="标题 1"/>
            <p:cNvSpPr txBox="1"/>
            <p:nvPr/>
          </p:nvSpPr>
          <p:spPr>
            <a:xfrm rot="0" flipH="0" flipV="0">
              <a:off x="-923143" y="767716"/>
              <a:ext cx="13150635" cy="5971047"/>
            </a:xfrm>
            <a:custGeom>
              <a:avLst/>
              <a:gdLst>
                <a:gd name="connsiteX0" fmla="*/ 4656 w 11329124"/>
                <a:gd name="connsiteY0" fmla="*/ 4656 h 5332447"/>
                <a:gd name="connsiteX1" fmla="*/ 7044233 w 11329124"/>
                <a:gd name="connsiteY1" fmla="*/ 5320343 h 5332447"/>
                <a:gd name="connsiteX2" fmla="*/ 11328193 w 11329124"/>
                <a:gd name="connsiteY2" fmla="*/ 2808071 h 5332447"/>
              </a:gdLst>
              <a:rect l="l" t="t" r="r" b="b"/>
              <a:pathLst>
                <a:path w="11329124" h="5332447">
                  <a:moveTo>
                    <a:pt x="4656" y="4656"/>
                  </a:moveTo>
                  <a:cubicBezTo>
                    <a:pt x="4656" y="4656"/>
                    <a:pt x="3415188" y="5137836"/>
                    <a:pt x="7044233" y="5320343"/>
                  </a:cubicBezTo>
                  <a:cubicBezTo>
                    <a:pt x="10673277" y="5502851"/>
                    <a:pt x="9866271" y="3266823"/>
                    <a:pt x="11328193" y="280807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rot="0" flipH="0" flipV="0">
              <a:off x="-908012" y="615485"/>
              <a:ext cx="13092988" cy="6193485"/>
            </a:xfrm>
            <a:custGeom>
              <a:avLst/>
              <a:gdLst>
                <a:gd name="connsiteX0" fmla="*/ 4656 w 11279462"/>
                <a:gd name="connsiteY0" fmla="*/ 4656 h 5531095"/>
                <a:gd name="connsiteX1" fmla="*/ 7074029 w 11279462"/>
                <a:gd name="connsiteY1" fmla="*/ 5507817 h 5531095"/>
                <a:gd name="connsiteX2" fmla="*/ 11277911 w 11279462"/>
                <a:gd name="connsiteY2" fmla="*/ 2865182 h 5531095"/>
              </a:gdLst>
              <a:rect l="l" t="t" r="r" b="b"/>
              <a:pathLst>
                <a:path w="11279462" h="5531095">
                  <a:moveTo>
                    <a:pt x="4656" y="4656"/>
                  </a:moveTo>
                  <a:cubicBezTo>
                    <a:pt x="4656" y="4656"/>
                    <a:pt x="3427603" y="5234676"/>
                    <a:pt x="7074029" y="5507817"/>
                  </a:cubicBezTo>
                  <a:cubicBezTo>
                    <a:pt x="10720455" y="5780957"/>
                    <a:pt x="9729700" y="3351248"/>
                    <a:pt x="11277911" y="286518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rot="0" flipH="0" flipV="0">
              <a:off x="-876306" y="311025"/>
              <a:ext cx="12977695" cy="6645310"/>
            </a:xfrm>
            <a:custGeom>
              <a:avLst/>
              <a:gdLst>
                <a:gd name="connsiteX0" fmla="*/ 4656 w 11180138"/>
                <a:gd name="connsiteY0" fmla="*/ 4656 h 5934598"/>
                <a:gd name="connsiteX1" fmla="*/ 7134245 w 11180138"/>
                <a:gd name="connsiteY1" fmla="*/ 5883385 h 5934598"/>
                <a:gd name="connsiteX2" fmla="*/ 11176104 w 11180138"/>
                <a:gd name="connsiteY2" fmla="*/ 2980025 h 5934598"/>
              </a:gdLst>
              <a:rect l="l" t="t" r="r" b="b"/>
              <a:pathLst>
                <a:path w="11180138" h="5934598">
                  <a:moveTo>
                    <a:pt x="4656" y="4656"/>
                  </a:moveTo>
                  <a:cubicBezTo>
                    <a:pt x="4656" y="4656"/>
                    <a:pt x="3452434" y="5428358"/>
                    <a:pt x="7134245" y="5883385"/>
                  </a:cubicBezTo>
                  <a:cubicBezTo>
                    <a:pt x="10816055" y="6338412"/>
                    <a:pt x="9455318" y="3520099"/>
                    <a:pt x="11176104" y="298002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8" name="标题 1"/>
            <p:cNvSpPr txBox="1"/>
            <p:nvPr/>
          </p:nvSpPr>
          <p:spPr>
            <a:xfrm rot="0" flipH="0" flipV="0">
              <a:off x="-861174" y="159490"/>
              <a:ext cx="12912843" cy="6874698"/>
            </a:xfrm>
            <a:custGeom>
              <a:avLst/>
              <a:gdLst>
                <a:gd name="connsiteX0" fmla="*/ 4656 w 11124268"/>
                <a:gd name="connsiteY0" fmla="*/ 4656 h 6139454"/>
                <a:gd name="connsiteX1" fmla="*/ 7164663 w 11124268"/>
                <a:gd name="connsiteY1" fmla="*/ 6071479 h 6139454"/>
                <a:gd name="connsiteX2" fmla="*/ 11125200 w 11124268"/>
                <a:gd name="connsiteY2" fmla="*/ 3038378 h 6139454"/>
              </a:gdLst>
              <a:rect l="l" t="t" r="r" b="b"/>
              <a:pathLst>
                <a:path w="11124268" h="6139454">
                  <a:moveTo>
                    <a:pt x="4656" y="4656"/>
                  </a:moveTo>
                  <a:cubicBezTo>
                    <a:pt x="4656" y="4656"/>
                    <a:pt x="3464850" y="5525198"/>
                    <a:pt x="7164663" y="6071479"/>
                  </a:cubicBezTo>
                  <a:cubicBezTo>
                    <a:pt x="10864475" y="6617760"/>
                    <a:pt x="9319369" y="3605145"/>
                    <a:pt x="11125200" y="303837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grpSp>
      <p:sp>
        <p:nvSpPr>
          <p:cNvPr id="29" name="标题 1"/>
          <p:cNvSpPr txBox="1"/>
          <p:nvPr/>
        </p:nvSpPr>
        <p:spPr>
          <a:xfrm rot="0" flipH="0" flipV="0">
            <a:off x="754648" y="690042"/>
            <a:ext cx="2727169" cy="33865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0" tIns="0" rIns="0" bIns="0" rtlCol="0" anchor="t"/>
          <a:lstStyle/>
          <a:p>
            <a:pPr algn="ctr">
              <a:lnSpc>
                <a:spcPct val="110000"/>
              </a:lnSpc>
            </a:pPr>
            <a:endParaRPr kumimoji="1" lang="zh-CN" altLang="en-US"/>
          </a:p>
        </p:txBody>
      </p:sp>
      <p:sp>
        <p:nvSpPr>
          <p:cNvPr id="30" name="标题 1"/>
          <p:cNvSpPr txBox="1"/>
          <p:nvPr/>
        </p:nvSpPr>
        <p:spPr>
          <a:xfrm rot="0" flipH="0" flipV="0">
            <a:off x="676529" y="1609590"/>
            <a:ext cx="1946878" cy="526271"/>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pic>
        <p:nvPicPr>
          <p:cNvPr id="31" name=""/>
          <p:cNvPicPr>
            <a:picLocks noChangeAspect="1"/>
          </p:cNvPicPr>
          <p:nvPr/>
        </p:nvPicPr>
        <p:blipFill>
          <a:blip r:embed="rId3">
            <a:alphaModFix amt="100000"/>
          </a:blip>
          <a:srcRect l="0" t="0" r="0" b="0"/>
          <a:stretch>
            <a:fillRect/>
          </a:stretch>
        </p:blipFill>
        <p:spPr>
          <a:xfrm rot="0" flipH="0" flipV="0">
            <a:off x="2813535" y="787400"/>
            <a:ext cx="9219088" cy="6146059"/>
          </a:xfrm>
          <a:prstGeom prst="rect">
            <a:avLst/>
          </a:prstGeom>
          <a:noFill/>
          <a:ln>
            <a:noFill/>
          </a:ln>
        </p:spPr>
      </p:pic>
      <p:sp>
        <p:nvSpPr>
          <p:cNvPr id="32" name="标题 1"/>
          <p:cNvSpPr txBox="1"/>
          <p:nvPr/>
        </p:nvSpPr>
        <p:spPr>
          <a:xfrm rot="0" flipH="0" flipV="0">
            <a:off x="996793" y="1618925"/>
            <a:ext cx="1306350" cy="526271"/>
          </a:xfrm>
          <a:prstGeom prst="rect">
            <a:avLst/>
          </a:prstGeom>
          <a:noFill/>
          <a:ln>
            <a:noFill/>
          </a:ln>
        </p:spPr>
        <p:txBody>
          <a:bodyPr vert="horz" wrap="square" lIns="0" tIns="0" rIns="0" bIns="0" rtlCol="0" anchor="t"/>
          <a:lstStyle/>
          <a:p>
            <a:pPr algn="ctr">
              <a:lnSpc>
                <a:spcPct val="110000"/>
              </a:lnSpc>
            </a:pPr>
            <a:r>
              <a:rPr kumimoji="1" lang="en-US" altLang="zh-CN" sz="3600">
                <a:ln w="12700">
                  <a:noFill/>
                </a:ln>
                <a:solidFill>
                  <a:srgbClr val="262626">
                    <a:alpha val="100000"/>
                  </a:srgbClr>
                </a:solidFill>
                <a:latin typeface="Source Han Sans CN Regular"/>
                <a:ea typeface="Source Han Sans CN Regular"/>
                <a:cs typeface="Source Han Sans CN Regular"/>
              </a:rPr>
              <a:t>202X</a:t>
            </a:r>
            <a:endParaRPr kumimoji="1" lang="zh-CN" altLang="en-US"/>
          </a:p>
        </p:txBody>
      </p:sp>
      <p:sp>
        <p:nvSpPr>
          <p:cNvPr id="33" name="标题 1"/>
          <p:cNvSpPr txBox="1"/>
          <p:nvPr/>
        </p:nvSpPr>
        <p:spPr>
          <a:xfrm rot="0" flipH="0" flipV="0">
            <a:off x="11241445" y="722515"/>
            <a:ext cx="554220" cy="5412971"/>
          </a:xfrm>
          <a:prstGeom prst="rect">
            <a:avLst/>
          </a:prstGeom>
          <a:noFill/>
          <a:ln>
            <a:noFill/>
          </a:ln>
        </p:spPr>
        <p:txBody>
          <a:bodyPr vert="eaVert" wrap="square" lIns="0" tIns="0" rIns="0" bIns="0" rtlCol="0" anchor="t"/>
          <a:lstStyle/>
          <a:p>
            <a:pPr algn="ctr">
              <a:lnSpc>
                <a:spcPct val="110000"/>
              </a:lnSpc>
            </a:pPr>
            <a:r>
              <a:rPr kumimoji="1" lang="en-US" altLang="zh-CN" sz="3600">
                <a:ln w="12700">
                  <a:solidFill>
                    <a:srgbClr val="FFFFFF">
                      <a:alpha val="40000"/>
                    </a:srgbClr>
                  </a:solidFill>
                </a:ln>
                <a:noFill/>
                <a:latin typeface="Source Han Sans CN Regular"/>
                <a:ea typeface="Source Han Sans CN Regular"/>
                <a:cs typeface="Source Han Sans CN Regular"/>
              </a:rPr>
              <a:t>POWERPOINT DESIGN
</a:t>
            </a:r>
            <a:endParaRPr kumimoji="1" lang="zh-CN" altLang="en-US"/>
          </a:p>
        </p:txBody>
      </p:sp>
      <p:sp>
        <p:nvSpPr>
          <p:cNvPr id="34" name="标题 1"/>
          <p:cNvSpPr txBox="1"/>
          <p:nvPr/>
        </p:nvSpPr>
        <p:spPr>
          <a:xfrm rot="0" flipH="1" flipV="1">
            <a:off x="1" y="1"/>
            <a:ext cx="714551" cy="923799"/>
          </a:xfrm>
          <a:custGeom>
            <a:avLst/>
            <a:gdLst>
              <a:gd name="connsiteX0" fmla="*/ 714551 w 714551"/>
              <a:gd name="connsiteY0" fmla="*/ 923799 h 923799"/>
              <a:gd name="connsiteX1" fmla="*/ 0 w 714551"/>
              <a:gd name="connsiteY1" fmla="*/ 923799 h 923799"/>
              <a:gd name="connsiteX2" fmla="*/ 70870 w 714551"/>
              <a:gd name="connsiteY2" fmla="*/ 860901 h 923799"/>
              <a:gd name="connsiteX3" fmla="*/ 385293 w 714551"/>
              <a:gd name="connsiteY3" fmla="*/ 509316 h 923799"/>
              <a:gd name="connsiteX4" fmla="*/ 708029 w 714551"/>
              <a:gd name="connsiteY4" fmla="*/ 11906 h 923799"/>
              <a:gd name="connsiteX5" fmla="*/ 714551 w 714551"/>
              <a:gd name="connsiteY5" fmla="*/ 0 h 923799"/>
            </a:gdLst>
            <a:rect l="l" t="t" r="r" b="b"/>
            <a:pathLst>
              <a:path w="714551" h="923799">
                <a:moveTo>
                  <a:pt x="714551" y="923799"/>
                </a:moveTo>
                <a:lnTo>
                  <a:pt x="0" y="923799"/>
                </a:lnTo>
                <a:lnTo>
                  <a:pt x="70870" y="860901"/>
                </a:lnTo>
                <a:cubicBezTo>
                  <a:pt x="175094" y="762694"/>
                  <a:pt x="279027" y="647284"/>
                  <a:pt x="385293" y="509316"/>
                </a:cubicBezTo>
                <a:cubicBezTo>
                  <a:pt x="491559" y="371348"/>
                  <a:pt x="599979" y="202130"/>
                  <a:pt x="708029" y="11906"/>
                </a:cubicBezTo>
                <a:lnTo>
                  <a:pt x="714551" y="0"/>
                </a:lnTo>
                <a:close/>
              </a:path>
            </a:pathLst>
          </a:custGeom>
          <a:gradFill>
            <a:gsLst>
              <a:gs pos="0">
                <a:schemeClr val="accent2"/>
              </a:gs>
              <a:gs pos="100000">
                <a:schemeClr val="accent2">
                  <a:lumMod val="80000"/>
                  <a:lumOff val="2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rot="0" flipH="0" flipV="0">
            <a:off x="669549" y="5361445"/>
            <a:ext cx="1303866" cy="369332"/>
          </a:xfrm>
          <a:prstGeom prst="roundRect">
            <a:avLst>
              <a:gd name="adj" fmla="val 50000"/>
            </a:avLst>
          </a:prstGeom>
          <a:gradFill>
            <a:gsLst>
              <a:gs pos="0">
                <a:schemeClr val="accent1"/>
              </a:gs>
              <a:gs pos="100000">
                <a:schemeClr val="accent1">
                  <a:lumMod val="75000"/>
                </a:schemeClr>
              </a:gs>
            </a:gsLst>
            <a:lin ang="2700000" scaled="0"/>
          </a:gradFill>
          <a:ln w="12700" cap="sq">
            <a:solidFill>
              <a:schemeClr val="accent1"/>
            </a:solidFill>
            <a:miter/>
          </a:ln>
          <a:effectLst>
            <a:outerShdw dist="38100" blurRad="190500" dir="2700000" sx="100000" sy="100000" kx="0" ky="0" algn="tl" rotWithShape="0">
              <a:schemeClr val="accent1">
                <a:alpha val="15000"/>
              </a:schemeClr>
            </a:outerShdw>
          </a:effectLst>
        </p:spPr>
        <p:txBody>
          <a:bodyPr vert="horz" wrap="square" lIns="0" tIns="0" rIns="0" bIns="0" rtlCol="0" anchor="t"/>
          <a:lstStyle/>
          <a:p>
            <a:pPr algn="ctr">
              <a:lnSpc>
                <a:spcPct val="110000"/>
              </a:lnSpc>
            </a:pPr>
            <a:endParaRPr kumimoji="1" lang="zh-CN" altLang="en-US"/>
          </a:p>
        </p:txBody>
      </p:sp>
      <p:sp>
        <p:nvSpPr>
          <p:cNvPr id="36" name="标题 1"/>
          <p:cNvSpPr txBox="1"/>
          <p:nvPr/>
        </p:nvSpPr>
        <p:spPr>
          <a:xfrm rot="0" flipH="0" flipV="0">
            <a:off x="867675" y="5390536"/>
            <a:ext cx="700615" cy="26035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Source Han Sans"/>
                <a:ea typeface="Source Han Sans"/>
                <a:cs typeface="Source Han Sans"/>
              </a:rPr>
              <a:t>主讲人</a:t>
            </a:r>
            <a:endParaRPr kumimoji="1" lang="zh-CN" altLang="en-US"/>
          </a:p>
        </p:txBody>
      </p:sp>
      <p:sp>
        <p:nvSpPr>
          <p:cNvPr id="37" name="标题 1"/>
          <p:cNvSpPr txBox="1"/>
          <p:nvPr/>
        </p:nvSpPr>
        <p:spPr>
          <a:xfrm rot="0" flipH="0" flipV="0">
            <a:off x="1651900" y="5361445"/>
            <a:ext cx="1184000" cy="369332"/>
          </a:xfrm>
          <a:prstGeom prst="roundRect">
            <a:avLst>
              <a:gd name="adj" fmla="val 50000"/>
            </a:avLst>
          </a:prstGeom>
          <a:solidFill>
            <a:schemeClr val="bg1"/>
          </a:solidFill>
          <a:ln w="12700" cap="sq">
            <a:solidFill>
              <a:schemeClr val="accent1"/>
            </a:solidFill>
            <a:miter/>
          </a:ln>
          <a:effectLst>
            <a:outerShdw dist="38100" blurRad="190500" dir="2700000" sx="100000" sy="100000" kx="0" ky="0" algn="tl" rotWithShape="0">
              <a:schemeClr val="accent1">
                <a:alpha val="15000"/>
              </a:schemeClr>
            </a:outerShdw>
          </a:effectLst>
        </p:spPr>
        <p:txBody>
          <a:bodyPr vert="horz" wrap="square" lIns="0" tIns="0" rIns="0" bIns="0" rtlCol="0" anchor="t"/>
          <a:lstStyle/>
          <a:p>
            <a:pPr algn="ctr">
              <a:lnSpc>
                <a:spcPct val="110000"/>
              </a:lnSpc>
            </a:pPr>
            <a:endParaRPr kumimoji="1" lang="zh-CN" altLang="en-US"/>
          </a:p>
        </p:txBody>
      </p:sp>
      <p:sp>
        <p:nvSpPr>
          <p:cNvPr id="38" name="标题 1"/>
          <p:cNvSpPr txBox="1"/>
          <p:nvPr/>
        </p:nvSpPr>
        <p:spPr>
          <a:xfrm rot="0" flipH="0" flipV="0">
            <a:off x="1916453" y="5401966"/>
            <a:ext cx="700615" cy="26035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262626">
                    <a:alpha val="100000"/>
                  </a:srgbClr>
                </a:solidFill>
                <a:latin typeface="Source Han Sans"/>
                <a:ea typeface="Source Han Sans"/>
                <a:cs typeface="Source Han Sans"/>
              </a:rPr>
              <a:t>AiPPT</a:t>
            </a:r>
            <a:endParaRPr kumimoji="1" lang="zh-CN" altLang="en-US"/>
          </a:p>
        </p:txBody>
      </p:sp>
      <p:sp>
        <p:nvSpPr>
          <p:cNvPr id="39" name="标题 1"/>
          <p:cNvSpPr txBox="1"/>
          <p:nvPr/>
        </p:nvSpPr>
        <p:spPr>
          <a:xfrm rot="0" flipH="0" flipV="0">
            <a:off x="3620377" y="5361445"/>
            <a:ext cx="1303866" cy="369332"/>
          </a:xfrm>
          <a:prstGeom prst="roundRect">
            <a:avLst>
              <a:gd name="adj" fmla="val 50000"/>
            </a:avLst>
          </a:prstGeom>
          <a:gradFill>
            <a:gsLst>
              <a:gs pos="0">
                <a:schemeClr val="accent2">
                  <a:lumMod val="80000"/>
                  <a:lumOff val="20000"/>
                </a:schemeClr>
              </a:gs>
              <a:gs pos="100000">
                <a:schemeClr val="accent2"/>
              </a:gs>
            </a:gsLst>
            <a:lin ang="2700000" scaled="0"/>
          </a:gradFill>
          <a:ln w="12700" cap="sq">
            <a:solidFill>
              <a:schemeClr val="accent2"/>
            </a:solidFill>
            <a:miter/>
          </a:ln>
          <a:effectLst>
            <a:outerShdw dist="38100" blurRad="190500" dir="2700000" sx="100000" sy="100000" kx="0" ky="0" algn="tl" rotWithShape="0">
              <a:schemeClr val="accent2">
                <a:alpha val="15000"/>
              </a:schemeClr>
            </a:outerShdw>
          </a:effectLst>
        </p:spPr>
        <p:txBody>
          <a:bodyPr vert="horz" wrap="square" lIns="0" tIns="0" rIns="0" bIns="0" rtlCol="0" anchor="t"/>
          <a:lstStyle/>
          <a:p>
            <a:pPr algn="ctr">
              <a:lnSpc>
                <a:spcPct val="110000"/>
              </a:lnSpc>
            </a:pPr>
            <a:endParaRPr kumimoji="1" lang="zh-CN" altLang="en-US"/>
          </a:p>
        </p:txBody>
      </p:sp>
      <p:sp>
        <p:nvSpPr>
          <p:cNvPr id="40" name="标题 1"/>
          <p:cNvSpPr txBox="1"/>
          <p:nvPr/>
        </p:nvSpPr>
        <p:spPr>
          <a:xfrm rot="0" flipH="0" flipV="0">
            <a:off x="3818503" y="5390536"/>
            <a:ext cx="700615" cy="260350"/>
          </a:xfrm>
          <a:prstGeom prst="rect">
            <a:avLst/>
          </a:prstGeom>
          <a:noFill/>
          <a:ln>
            <a:noFill/>
          </a:ln>
        </p:spPr>
        <p:txBody>
          <a:bodyPr vert="horz" wrap="square" lIns="0" tIns="0" rIns="0" bIns="0" rtlCol="0" anchor="ctr"/>
          <a:lstStyle/>
          <a:p>
            <a:pPr algn="dist">
              <a:lnSpc>
                <a:spcPct val="110000"/>
              </a:lnSpc>
            </a:pPr>
            <a:r>
              <a:rPr kumimoji="1" lang="en-US" altLang="zh-CN" sz="1800">
                <a:ln w="12700">
                  <a:noFill/>
                </a:ln>
                <a:solidFill>
                  <a:srgbClr val="FFFFFF">
                    <a:alpha val="100000"/>
                  </a:srgbClr>
                </a:solidFill>
                <a:latin typeface="Source Han Sans"/>
                <a:ea typeface="Source Han Sans"/>
                <a:cs typeface="Source Han Sans"/>
              </a:rPr>
              <a:t>时间</a:t>
            </a:r>
            <a:endParaRPr kumimoji="1" lang="zh-CN" altLang="en-US"/>
          </a:p>
        </p:txBody>
      </p:sp>
      <p:sp>
        <p:nvSpPr>
          <p:cNvPr id="41" name="标题 1"/>
          <p:cNvSpPr txBox="1"/>
          <p:nvPr/>
        </p:nvSpPr>
        <p:spPr>
          <a:xfrm rot="0" flipH="0" flipV="0">
            <a:off x="4619044" y="5361445"/>
            <a:ext cx="1184000" cy="369332"/>
          </a:xfrm>
          <a:prstGeom prst="roundRect">
            <a:avLst>
              <a:gd name="adj" fmla="val 50000"/>
            </a:avLst>
          </a:prstGeom>
          <a:solidFill>
            <a:schemeClr val="bg1"/>
          </a:solidFill>
          <a:ln w="12700" cap="sq">
            <a:solidFill>
              <a:schemeClr val="accent2"/>
            </a:solidFill>
            <a:miter/>
          </a:ln>
          <a:effectLst>
            <a:outerShdw dist="38100" blurRad="190500" dir="2700000" sx="100000" sy="100000" kx="0" ky="0" algn="tl" rotWithShape="0">
              <a:schemeClr val="accent2">
                <a:alpha val="15000"/>
              </a:schemeClr>
            </a:outerShdw>
          </a:effectLst>
        </p:spPr>
        <p:txBody>
          <a:bodyPr vert="horz" wrap="square" lIns="0" tIns="0" rIns="0" bIns="0" rtlCol="0" anchor="t"/>
          <a:lstStyle/>
          <a:p>
            <a:pPr algn="ctr">
              <a:lnSpc>
                <a:spcPct val="110000"/>
              </a:lnSpc>
            </a:pPr>
            <a:endParaRPr kumimoji="1" lang="zh-CN" altLang="en-US"/>
          </a:p>
        </p:txBody>
      </p:sp>
      <p:sp>
        <p:nvSpPr>
          <p:cNvPr id="42" name="标题 1"/>
          <p:cNvSpPr txBox="1"/>
          <p:nvPr/>
        </p:nvSpPr>
        <p:spPr>
          <a:xfrm rot="0" flipH="0" flipV="0">
            <a:off x="4777753" y="5401966"/>
            <a:ext cx="912302" cy="26035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262626">
                    <a:alpha val="100000"/>
                  </a:srgbClr>
                </a:solidFill>
                <a:latin typeface="Source Han Sans"/>
                <a:ea typeface="Source Han Sans"/>
                <a:cs typeface="Source Han Sans"/>
              </a:rPr>
              <a:t>202X.X</a:t>
            </a:r>
            <a:endParaRPr kumimoji="1" lang="zh-CN" altLang="en-US"/>
          </a:p>
        </p:txBody>
      </p:sp>
      <p:sp>
        <p:nvSpPr>
          <p:cNvPr id="43" name="标题 1"/>
          <p:cNvSpPr txBox="1"/>
          <p:nvPr/>
        </p:nvSpPr>
        <p:spPr>
          <a:xfrm rot="0" flipH="0" flipV="0">
            <a:off x="3936564" y="3982632"/>
            <a:ext cx="619183" cy="619183"/>
          </a:xfrm>
          <a:prstGeom prst="ellipse">
            <a:avLst/>
          </a:prstGeom>
          <a:gradFill>
            <a:gsLst>
              <a:gs pos="0">
                <a:schemeClr val="accent1">
                  <a:lumMod val="60000"/>
                  <a:lumOff val="40000"/>
                  <a:alpha val="49000"/>
                </a:schemeClr>
              </a:gs>
              <a:gs pos="82000">
                <a:schemeClr val="bg1">
                  <a:alpha val="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p:cNvSpPr txBox="1"/>
          <p:nvPr/>
        </p:nvSpPr>
        <p:spPr>
          <a:xfrm rot="0" flipH="0" flipV="0">
            <a:off x="657476" y="2394703"/>
            <a:ext cx="6356144" cy="2243207"/>
          </a:xfrm>
          <a:prstGeom prst="rect">
            <a:avLst/>
          </a:prstGeom>
          <a:noFill/>
          <a:ln>
            <a:noFill/>
          </a:ln>
        </p:spPr>
        <p:txBody>
          <a:bodyPr vert="horz" wrap="square" lIns="0" tIns="0" rIns="0" bIns="0" rtlCol="0" anchor="t"/>
          <a:lstStyle/>
          <a:p>
            <a:pPr algn="l">
              <a:lnSpc>
                <a:spcPct val="130000"/>
              </a:lnSpc>
            </a:pPr>
            <a:r>
              <a:rPr kumimoji="1" lang="en-US" altLang="zh-CN" sz="3100">
                <a:ln w="12700">
                  <a:noFill/>
                </a:ln>
                <a:solidFill>
                  <a:srgbClr val="000000">
                    <a:alpha val="100000"/>
                  </a:srgbClr>
                </a:solidFill>
                <a:latin typeface="Source Han Sans CN Regular"/>
                <a:ea typeface="Source Han Sans CN Regular"/>
                <a:cs typeface="Source Han Sans CN Regular"/>
              </a:rPr>
              <a:t>Large Language Models (LLMs)Evolution, Techniques, and Supply Chain Innovations</a:t>
            </a:r>
            <a:endParaRPr kumimoji="1" lang="zh-CN" altLang="en-US"/>
          </a:p>
        </p:txBody>
      </p:sp>
      <p:sp>
        <p:nvSpPr>
          <p:cNvPr id="45" name="标题 1"/>
          <p:cNvSpPr txBox="1"/>
          <p:nvPr/>
        </p:nvSpPr>
        <p:spPr>
          <a:xfrm rot="0" flipH="0" flipV="0">
            <a:off x="557698" y="4713412"/>
            <a:ext cx="6356144" cy="312330"/>
          </a:xfrm>
          <a:prstGeom prst="rect">
            <a:avLst/>
          </a:prstGeom>
          <a:noFill/>
          <a:ln>
            <a:noFill/>
          </a:ln>
        </p:spPr>
        <p:txBody>
          <a:bodyPr vert="horz" wrap="square" lIns="91440" tIns="45720" rIns="91440" bIns="45720" rtlCol="0" anchor="ctr"/>
          <a:lstStyle/>
          <a:p>
            <a:pPr algn="l">
              <a:lnSpc>
                <a:spcPct val="130000"/>
              </a:lnSpc>
            </a:pPr>
            <a:r>
              <a:rPr kumimoji="1" lang="en-US" altLang="zh-CN" sz="1200">
                <a:ln w="12700">
                  <a:noFill/>
                </a:ln>
                <a:solidFill>
                  <a:srgbClr val="000000">
                    <a:alpha val="30000"/>
                  </a:srgbClr>
                </a:solidFill>
                <a:latin typeface="Source Han Sans"/>
                <a:ea typeface="Source Han Sans"/>
                <a:cs typeface="Source Han Sans"/>
              </a:rPr>
              <a:t>PowerPoint  Design  - - - - - - - - - - - - - - - - - - </a:t>
            </a:r>
            <a:endParaRPr kumimoji="1" lang="zh-CN" altLang="en-US"/>
          </a:p>
        </p:txBody>
      </p:sp>
      <p:sp>
        <p:nvSpPr>
          <p:cNvPr id="46" name="标题 1"/>
          <p:cNvSpPr txBox="1"/>
          <p:nvPr/>
        </p:nvSpPr>
        <p:spPr>
          <a:xfrm rot="5400000" flipH="0" flipV="1">
            <a:off x="4897633" y="221984"/>
            <a:ext cx="1013524" cy="569557"/>
          </a:xfrm>
          <a:custGeom>
            <a:avLst/>
            <a:gdLst>
              <a:gd name="connsiteX0" fmla="*/ 983715 w 1013524"/>
              <a:gd name="connsiteY0" fmla="*/ 554653 h 569557"/>
              <a:gd name="connsiteX1" fmla="*/ 998619 w 1013524"/>
              <a:gd name="connsiteY1" fmla="*/ 569557 h 569557"/>
              <a:gd name="connsiteX2" fmla="*/ 1013524 w 1013524"/>
              <a:gd name="connsiteY2" fmla="*/ 554653 h 569557"/>
              <a:gd name="connsiteX3" fmla="*/ 998619 w 1013524"/>
              <a:gd name="connsiteY3" fmla="*/ 539748 h 569557"/>
              <a:gd name="connsiteX4" fmla="*/ 983715 w 1013524"/>
              <a:gd name="connsiteY4" fmla="*/ 554653 h 569557"/>
              <a:gd name="connsiteX5" fmla="*/ 983715 w 1013524"/>
              <a:gd name="connsiteY5" fmla="*/ 464569 h 569557"/>
              <a:gd name="connsiteX6" fmla="*/ 998619 w 1013524"/>
              <a:gd name="connsiteY6" fmla="*/ 479474 h 569557"/>
              <a:gd name="connsiteX7" fmla="*/ 1013524 w 1013524"/>
              <a:gd name="connsiteY7" fmla="*/ 464569 h 569557"/>
              <a:gd name="connsiteX8" fmla="*/ 998619 w 1013524"/>
              <a:gd name="connsiteY8" fmla="*/ 449664 h 569557"/>
              <a:gd name="connsiteX9" fmla="*/ 983715 w 1013524"/>
              <a:gd name="connsiteY9" fmla="*/ 464569 h 569557"/>
              <a:gd name="connsiteX10" fmla="*/ 983714 w 1013524"/>
              <a:gd name="connsiteY10" fmla="*/ 375240 h 569557"/>
              <a:gd name="connsiteX11" fmla="*/ 998618 w 1013524"/>
              <a:gd name="connsiteY11" fmla="*/ 390144 h 569557"/>
              <a:gd name="connsiteX12" fmla="*/ 1013523 w 1013524"/>
              <a:gd name="connsiteY12" fmla="*/ 375240 h 569557"/>
              <a:gd name="connsiteX13" fmla="*/ 998618 w 1013524"/>
              <a:gd name="connsiteY13" fmla="*/ 360335 h 569557"/>
              <a:gd name="connsiteX14" fmla="*/ 983714 w 1013524"/>
              <a:gd name="connsiteY14" fmla="*/ 375240 h 569557"/>
              <a:gd name="connsiteX15" fmla="*/ 983714 w 1013524"/>
              <a:gd name="connsiteY15" fmla="*/ 285156 h 569557"/>
              <a:gd name="connsiteX16" fmla="*/ 998618 w 1013524"/>
              <a:gd name="connsiteY16" fmla="*/ 300061 h 569557"/>
              <a:gd name="connsiteX17" fmla="*/ 1013523 w 1013524"/>
              <a:gd name="connsiteY17" fmla="*/ 285156 h 569557"/>
              <a:gd name="connsiteX18" fmla="*/ 998618 w 1013524"/>
              <a:gd name="connsiteY18" fmla="*/ 270251 h 569557"/>
              <a:gd name="connsiteX19" fmla="*/ 983714 w 1013524"/>
              <a:gd name="connsiteY19" fmla="*/ 285156 h 569557"/>
              <a:gd name="connsiteX20" fmla="*/ 983714 w 1013524"/>
              <a:gd name="connsiteY20" fmla="*/ 195072 h 569557"/>
              <a:gd name="connsiteX21" fmla="*/ 998618 w 1013524"/>
              <a:gd name="connsiteY21" fmla="*/ 209977 h 569557"/>
              <a:gd name="connsiteX22" fmla="*/ 1013523 w 1013524"/>
              <a:gd name="connsiteY22" fmla="*/ 195072 h 569557"/>
              <a:gd name="connsiteX23" fmla="*/ 998618 w 1013524"/>
              <a:gd name="connsiteY23" fmla="*/ 180167 h 569557"/>
              <a:gd name="connsiteX24" fmla="*/ 983714 w 1013524"/>
              <a:gd name="connsiteY24" fmla="*/ 195072 h 569557"/>
              <a:gd name="connsiteX25" fmla="*/ 983714 w 1013524"/>
              <a:gd name="connsiteY25" fmla="*/ 104989 h 569557"/>
              <a:gd name="connsiteX26" fmla="*/ 998618 w 1013524"/>
              <a:gd name="connsiteY26" fmla="*/ 119893 h 569557"/>
              <a:gd name="connsiteX27" fmla="*/ 1013523 w 1013524"/>
              <a:gd name="connsiteY27" fmla="*/ 104989 h 569557"/>
              <a:gd name="connsiteX28" fmla="*/ 998618 w 1013524"/>
              <a:gd name="connsiteY28" fmla="*/ 90084 h 569557"/>
              <a:gd name="connsiteX29" fmla="*/ 983714 w 1013524"/>
              <a:gd name="connsiteY29" fmla="*/ 104989 h 569557"/>
              <a:gd name="connsiteX30" fmla="*/ 983714 w 1013524"/>
              <a:gd name="connsiteY30" fmla="*/ 14905 h 569557"/>
              <a:gd name="connsiteX31" fmla="*/ 998618 w 1013524"/>
              <a:gd name="connsiteY31" fmla="*/ 29810 h 569557"/>
              <a:gd name="connsiteX32" fmla="*/ 1013523 w 1013524"/>
              <a:gd name="connsiteY32" fmla="*/ 14905 h 569557"/>
              <a:gd name="connsiteX33" fmla="*/ 998618 w 1013524"/>
              <a:gd name="connsiteY33" fmla="*/ 0 h 569557"/>
              <a:gd name="connsiteX34" fmla="*/ 983714 w 1013524"/>
              <a:gd name="connsiteY34" fmla="*/ 14905 h 569557"/>
              <a:gd name="connsiteX35" fmla="*/ 894286 w 1013524"/>
              <a:gd name="connsiteY35" fmla="*/ 554653 h 569557"/>
              <a:gd name="connsiteX36" fmla="*/ 909191 w 1013524"/>
              <a:gd name="connsiteY36" fmla="*/ 569557 h 569557"/>
              <a:gd name="connsiteX37" fmla="*/ 924096 w 1013524"/>
              <a:gd name="connsiteY37" fmla="*/ 554653 h 569557"/>
              <a:gd name="connsiteX38" fmla="*/ 909191 w 1013524"/>
              <a:gd name="connsiteY38" fmla="*/ 539748 h 569557"/>
              <a:gd name="connsiteX39" fmla="*/ 894286 w 1013524"/>
              <a:gd name="connsiteY39" fmla="*/ 554653 h 569557"/>
              <a:gd name="connsiteX40" fmla="*/ 894286 w 1013524"/>
              <a:gd name="connsiteY40" fmla="*/ 464569 h 569557"/>
              <a:gd name="connsiteX41" fmla="*/ 909191 w 1013524"/>
              <a:gd name="connsiteY41" fmla="*/ 479474 h 569557"/>
              <a:gd name="connsiteX42" fmla="*/ 924096 w 1013524"/>
              <a:gd name="connsiteY42" fmla="*/ 464569 h 569557"/>
              <a:gd name="connsiteX43" fmla="*/ 909191 w 1013524"/>
              <a:gd name="connsiteY43" fmla="*/ 449664 h 569557"/>
              <a:gd name="connsiteX44" fmla="*/ 894286 w 1013524"/>
              <a:gd name="connsiteY44" fmla="*/ 464569 h 569557"/>
              <a:gd name="connsiteX45" fmla="*/ 894285 w 1013524"/>
              <a:gd name="connsiteY45" fmla="*/ 375240 h 569557"/>
              <a:gd name="connsiteX46" fmla="*/ 909190 w 1013524"/>
              <a:gd name="connsiteY46" fmla="*/ 390144 h 569557"/>
              <a:gd name="connsiteX47" fmla="*/ 924095 w 1013524"/>
              <a:gd name="connsiteY47" fmla="*/ 375240 h 569557"/>
              <a:gd name="connsiteX48" fmla="*/ 909190 w 1013524"/>
              <a:gd name="connsiteY48" fmla="*/ 360335 h 569557"/>
              <a:gd name="connsiteX49" fmla="*/ 894285 w 1013524"/>
              <a:gd name="connsiteY49" fmla="*/ 375240 h 569557"/>
              <a:gd name="connsiteX50" fmla="*/ 894285 w 1013524"/>
              <a:gd name="connsiteY50" fmla="*/ 285156 h 569557"/>
              <a:gd name="connsiteX51" fmla="*/ 909190 w 1013524"/>
              <a:gd name="connsiteY51" fmla="*/ 300061 h 569557"/>
              <a:gd name="connsiteX52" fmla="*/ 924095 w 1013524"/>
              <a:gd name="connsiteY52" fmla="*/ 285156 h 569557"/>
              <a:gd name="connsiteX53" fmla="*/ 909190 w 1013524"/>
              <a:gd name="connsiteY53" fmla="*/ 270251 h 569557"/>
              <a:gd name="connsiteX54" fmla="*/ 894285 w 1013524"/>
              <a:gd name="connsiteY54" fmla="*/ 285156 h 569557"/>
              <a:gd name="connsiteX55" fmla="*/ 894285 w 1013524"/>
              <a:gd name="connsiteY55" fmla="*/ 195072 h 569557"/>
              <a:gd name="connsiteX56" fmla="*/ 909190 w 1013524"/>
              <a:gd name="connsiteY56" fmla="*/ 209977 h 569557"/>
              <a:gd name="connsiteX57" fmla="*/ 924095 w 1013524"/>
              <a:gd name="connsiteY57" fmla="*/ 195072 h 569557"/>
              <a:gd name="connsiteX58" fmla="*/ 909190 w 1013524"/>
              <a:gd name="connsiteY58" fmla="*/ 180167 h 569557"/>
              <a:gd name="connsiteX59" fmla="*/ 894285 w 1013524"/>
              <a:gd name="connsiteY59" fmla="*/ 195072 h 569557"/>
              <a:gd name="connsiteX60" fmla="*/ 894285 w 1013524"/>
              <a:gd name="connsiteY60" fmla="*/ 104989 h 569557"/>
              <a:gd name="connsiteX61" fmla="*/ 909190 w 1013524"/>
              <a:gd name="connsiteY61" fmla="*/ 119893 h 569557"/>
              <a:gd name="connsiteX62" fmla="*/ 924095 w 1013524"/>
              <a:gd name="connsiteY62" fmla="*/ 104989 h 569557"/>
              <a:gd name="connsiteX63" fmla="*/ 909190 w 1013524"/>
              <a:gd name="connsiteY63" fmla="*/ 90084 h 569557"/>
              <a:gd name="connsiteX64" fmla="*/ 894285 w 1013524"/>
              <a:gd name="connsiteY64" fmla="*/ 104989 h 569557"/>
              <a:gd name="connsiteX65" fmla="*/ 894285 w 1013524"/>
              <a:gd name="connsiteY65" fmla="*/ 14905 h 569557"/>
              <a:gd name="connsiteX66" fmla="*/ 909190 w 1013524"/>
              <a:gd name="connsiteY66" fmla="*/ 29810 h 569557"/>
              <a:gd name="connsiteX67" fmla="*/ 924095 w 1013524"/>
              <a:gd name="connsiteY67" fmla="*/ 14905 h 569557"/>
              <a:gd name="connsiteX68" fmla="*/ 909190 w 1013524"/>
              <a:gd name="connsiteY68" fmla="*/ 0 h 569557"/>
              <a:gd name="connsiteX69" fmla="*/ 894285 w 1013524"/>
              <a:gd name="connsiteY69" fmla="*/ 14905 h 569557"/>
              <a:gd name="connsiteX70" fmla="*/ 804858 w 1013524"/>
              <a:gd name="connsiteY70" fmla="*/ 554653 h 569557"/>
              <a:gd name="connsiteX71" fmla="*/ 819762 w 1013524"/>
              <a:gd name="connsiteY71" fmla="*/ 569557 h 569557"/>
              <a:gd name="connsiteX72" fmla="*/ 834667 w 1013524"/>
              <a:gd name="connsiteY72" fmla="*/ 554653 h 569557"/>
              <a:gd name="connsiteX73" fmla="*/ 819762 w 1013524"/>
              <a:gd name="connsiteY73" fmla="*/ 539748 h 569557"/>
              <a:gd name="connsiteX74" fmla="*/ 804858 w 1013524"/>
              <a:gd name="connsiteY74" fmla="*/ 554653 h 569557"/>
              <a:gd name="connsiteX75" fmla="*/ 804858 w 1013524"/>
              <a:gd name="connsiteY75" fmla="*/ 464569 h 569557"/>
              <a:gd name="connsiteX76" fmla="*/ 819762 w 1013524"/>
              <a:gd name="connsiteY76" fmla="*/ 479474 h 569557"/>
              <a:gd name="connsiteX77" fmla="*/ 834667 w 1013524"/>
              <a:gd name="connsiteY77" fmla="*/ 464569 h 569557"/>
              <a:gd name="connsiteX78" fmla="*/ 819762 w 1013524"/>
              <a:gd name="connsiteY78" fmla="*/ 449664 h 569557"/>
              <a:gd name="connsiteX79" fmla="*/ 804858 w 1013524"/>
              <a:gd name="connsiteY79" fmla="*/ 464569 h 569557"/>
              <a:gd name="connsiteX80" fmla="*/ 804857 w 1013524"/>
              <a:gd name="connsiteY80" fmla="*/ 375240 h 569557"/>
              <a:gd name="connsiteX81" fmla="*/ 819761 w 1013524"/>
              <a:gd name="connsiteY81" fmla="*/ 390144 h 569557"/>
              <a:gd name="connsiteX82" fmla="*/ 834666 w 1013524"/>
              <a:gd name="connsiteY82" fmla="*/ 375240 h 569557"/>
              <a:gd name="connsiteX83" fmla="*/ 819761 w 1013524"/>
              <a:gd name="connsiteY83" fmla="*/ 360335 h 569557"/>
              <a:gd name="connsiteX84" fmla="*/ 804857 w 1013524"/>
              <a:gd name="connsiteY84" fmla="*/ 375240 h 569557"/>
              <a:gd name="connsiteX85" fmla="*/ 804857 w 1013524"/>
              <a:gd name="connsiteY85" fmla="*/ 285156 h 569557"/>
              <a:gd name="connsiteX86" fmla="*/ 819761 w 1013524"/>
              <a:gd name="connsiteY86" fmla="*/ 300061 h 569557"/>
              <a:gd name="connsiteX87" fmla="*/ 834666 w 1013524"/>
              <a:gd name="connsiteY87" fmla="*/ 285156 h 569557"/>
              <a:gd name="connsiteX88" fmla="*/ 819761 w 1013524"/>
              <a:gd name="connsiteY88" fmla="*/ 270251 h 569557"/>
              <a:gd name="connsiteX89" fmla="*/ 804857 w 1013524"/>
              <a:gd name="connsiteY89" fmla="*/ 285156 h 569557"/>
              <a:gd name="connsiteX90" fmla="*/ 804857 w 1013524"/>
              <a:gd name="connsiteY90" fmla="*/ 195072 h 569557"/>
              <a:gd name="connsiteX91" fmla="*/ 819761 w 1013524"/>
              <a:gd name="connsiteY91" fmla="*/ 209977 h 569557"/>
              <a:gd name="connsiteX92" fmla="*/ 834666 w 1013524"/>
              <a:gd name="connsiteY92" fmla="*/ 195072 h 569557"/>
              <a:gd name="connsiteX93" fmla="*/ 819761 w 1013524"/>
              <a:gd name="connsiteY93" fmla="*/ 180167 h 569557"/>
              <a:gd name="connsiteX94" fmla="*/ 804857 w 1013524"/>
              <a:gd name="connsiteY94" fmla="*/ 195072 h 569557"/>
              <a:gd name="connsiteX95" fmla="*/ 804857 w 1013524"/>
              <a:gd name="connsiteY95" fmla="*/ 104989 h 569557"/>
              <a:gd name="connsiteX96" fmla="*/ 819761 w 1013524"/>
              <a:gd name="connsiteY96" fmla="*/ 119893 h 569557"/>
              <a:gd name="connsiteX97" fmla="*/ 834666 w 1013524"/>
              <a:gd name="connsiteY97" fmla="*/ 104989 h 569557"/>
              <a:gd name="connsiteX98" fmla="*/ 819761 w 1013524"/>
              <a:gd name="connsiteY98" fmla="*/ 90084 h 569557"/>
              <a:gd name="connsiteX99" fmla="*/ 804857 w 1013524"/>
              <a:gd name="connsiteY99" fmla="*/ 104989 h 569557"/>
              <a:gd name="connsiteX100" fmla="*/ 804857 w 1013524"/>
              <a:gd name="connsiteY100" fmla="*/ 14905 h 569557"/>
              <a:gd name="connsiteX101" fmla="*/ 819761 w 1013524"/>
              <a:gd name="connsiteY101" fmla="*/ 29810 h 569557"/>
              <a:gd name="connsiteX102" fmla="*/ 834666 w 1013524"/>
              <a:gd name="connsiteY102" fmla="*/ 14905 h 569557"/>
              <a:gd name="connsiteX103" fmla="*/ 819761 w 1013524"/>
              <a:gd name="connsiteY103" fmla="*/ 0 h 569557"/>
              <a:gd name="connsiteX104" fmla="*/ 804857 w 1013524"/>
              <a:gd name="connsiteY104" fmla="*/ 14905 h 569557"/>
              <a:gd name="connsiteX105" fmla="*/ 715429 w 1013524"/>
              <a:gd name="connsiteY105" fmla="*/ 554653 h 569557"/>
              <a:gd name="connsiteX106" fmla="*/ 730334 w 1013524"/>
              <a:gd name="connsiteY106" fmla="*/ 569557 h 569557"/>
              <a:gd name="connsiteX107" fmla="*/ 745239 w 1013524"/>
              <a:gd name="connsiteY107" fmla="*/ 554653 h 569557"/>
              <a:gd name="connsiteX108" fmla="*/ 730334 w 1013524"/>
              <a:gd name="connsiteY108" fmla="*/ 539748 h 569557"/>
              <a:gd name="connsiteX109" fmla="*/ 715429 w 1013524"/>
              <a:gd name="connsiteY109" fmla="*/ 554653 h 569557"/>
              <a:gd name="connsiteX110" fmla="*/ 715429 w 1013524"/>
              <a:gd name="connsiteY110" fmla="*/ 464569 h 569557"/>
              <a:gd name="connsiteX111" fmla="*/ 730334 w 1013524"/>
              <a:gd name="connsiteY111" fmla="*/ 479474 h 569557"/>
              <a:gd name="connsiteX112" fmla="*/ 745239 w 1013524"/>
              <a:gd name="connsiteY112" fmla="*/ 464569 h 569557"/>
              <a:gd name="connsiteX113" fmla="*/ 730334 w 1013524"/>
              <a:gd name="connsiteY113" fmla="*/ 449664 h 569557"/>
              <a:gd name="connsiteX114" fmla="*/ 715429 w 1013524"/>
              <a:gd name="connsiteY114" fmla="*/ 464569 h 569557"/>
              <a:gd name="connsiteX115" fmla="*/ 715428 w 1013524"/>
              <a:gd name="connsiteY115" fmla="*/ 375240 h 569557"/>
              <a:gd name="connsiteX116" fmla="*/ 730333 w 1013524"/>
              <a:gd name="connsiteY116" fmla="*/ 390144 h 569557"/>
              <a:gd name="connsiteX117" fmla="*/ 745238 w 1013524"/>
              <a:gd name="connsiteY117" fmla="*/ 375240 h 569557"/>
              <a:gd name="connsiteX118" fmla="*/ 730333 w 1013524"/>
              <a:gd name="connsiteY118" fmla="*/ 360335 h 569557"/>
              <a:gd name="connsiteX119" fmla="*/ 715428 w 1013524"/>
              <a:gd name="connsiteY119" fmla="*/ 375240 h 569557"/>
              <a:gd name="connsiteX120" fmla="*/ 715428 w 1013524"/>
              <a:gd name="connsiteY120" fmla="*/ 285156 h 569557"/>
              <a:gd name="connsiteX121" fmla="*/ 730333 w 1013524"/>
              <a:gd name="connsiteY121" fmla="*/ 300061 h 569557"/>
              <a:gd name="connsiteX122" fmla="*/ 745238 w 1013524"/>
              <a:gd name="connsiteY122" fmla="*/ 285156 h 569557"/>
              <a:gd name="connsiteX123" fmla="*/ 730333 w 1013524"/>
              <a:gd name="connsiteY123" fmla="*/ 270251 h 569557"/>
              <a:gd name="connsiteX124" fmla="*/ 715428 w 1013524"/>
              <a:gd name="connsiteY124" fmla="*/ 285156 h 569557"/>
              <a:gd name="connsiteX125" fmla="*/ 715428 w 1013524"/>
              <a:gd name="connsiteY125" fmla="*/ 195072 h 569557"/>
              <a:gd name="connsiteX126" fmla="*/ 730333 w 1013524"/>
              <a:gd name="connsiteY126" fmla="*/ 209977 h 569557"/>
              <a:gd name="connsiteX127" fmla="*/ 745238 w 1013524"/>
              <a:gd name="connsiteY127" fmla="*/ 195072 h 569557"/>
              <a:gd name="connsiteX128" fmla="*/ 730333 w 1013524"/>
              <a:gd name="connsiteY128" fmla="*/ 180167 h 569557"/>
              <a:gd name="connsiteX129" fmla="*/ 715428 w 1013524"/>
              <a:gd name="connsiteY129" fmla="*/ 195072 h 569557"/>
              <a:gd name="connsiteX130" fmla="*/ 715428 w 1013524"/>
              <a:gd name="connsiteY130" fmla="*/ 104989 h 569557"/>
              <a:gd name="connsiteX131" fmla="*/ 730333 w 1013524"/>
              <a:gd name="connsiteY131" fmla="*/ 119893 h 569557"/>
              <a:gd name="connsiteX132" fmla="*/ 745238 w 1013524"/>
              <a:gd name="connsiteY132" fmla="*/ 104989 h 569557"/>
              <a:gd name="connsiteX133" fmla="*/ 730333 w 1013524"/>
              <a:gd name="connsiteY133" fmla="*/ 90084 h 569557"/>
              <a:gd name="connsiteX134" fmla="*/ 715428 w 1013524"/>
              <a:gd name="connsiteY134" fmla="*/ 104989 h 569557"/>
              <a:gd name="connsiteX135" fmla="*/ 715428 w 1013524"/>
              <a:gd name="connsiteY135" fmla="*/ 14905 h 569557"/>
              <a:gd name="connsiteX136" fmla="*/ 730333 w 1013524"/>
              <a:gd name="connsiteY136" fmla="*/ 29810 h 569557"/>
              <a:gd name="connsiteX137" fmla="*/ 745238 w 1013524"/>
              <a:gd name="connsiteY137" fmla="*/ 14905 h 569557"/>
              <a:gd name="connsiteX138" fmla="*/ 730333 w 1013524"/>
              <a:gd name="connsiteY138" fmla="*/ 0 h 569557"/>
              <a:gd name="connsiteX139" fmla="*/ 715428 w 1013524"/>
              <a:gd name="connsiteY139" fmla="*/ 14905 h 569557"/>
              <a:gd name="connsiteX140" fmla="*/ 626001 w 1013524"/>
              <a:gd name="connsiteY140" fmla="*/ 554653 h 569557"/>
              <a:gd name="connsiteX141" fmla="*/ 640905 w 1013524"/>
              <a:gd name="connsiteY141" fmla="*/ 569557 h 569557"/>
              <a:gd name="connsiteX142" fmla="*/ 655810 w 1013524"/>
              <a:gd name="connsiteY142" fmla="*/ 554653 h 569557"/>
              <a:gd name="connsiteX143" fmla="*/ 640905 w 1013524"/>
              <a:gd name="connsiteY143" fmla="*/ 539748 h 569557"/>
              <a:gd name="connsiteX144" fmla="*/ 626001 w 1013524"/>
              <a:gd name="connsiteY144" fmla="*/ 554653 h 569557"/>
              <a:gd name="connsiteX145" fmla="*/ 626001 w 1013524"/>
              <a:gd name="connsiteY145" fmla="*/ 464569 h 569557"/>
              <a:gd name="connsiteX146" fmla="*/ 640905 w 1013524"/>
              <a:gd name="connsiteY146" fmla="*/ 479474 h 569557"/>
              <a:gd name="connsiteX147" fmla="*/ 655810 w 1013524"/>
              <a:gd name="connsiteY147" fmla="*/ 464569 h 569557"/>
              <a:gd name="connsiteX148" fmla="*/ 640905 w 1013524"/>
              <a:gd name="connsiteY148" fmla="*/ 449664 h 569557"/>
              <a:gd name="connsiteX149" fmla="*/ 626001 w 1013524"/>
              <a:gd name="connsiteY149" fmla="*/ 464569 h 569557"/>
              <a:gd name="connsiteX150" fmla="*/ 626000 w 1013524"/>
              <a:gd name="connsiteY150" fmla="*/ 375240 h 569557"/>
              <a:gd name="connsiteX151" fmla="*/ 640904 w 1013524"/>
              <a:gd name="connsiteY151" fmla="*/ 390144 h 569557"/>
              <a:gd name="connsiteX152" fmla="*/ 655809 w 1013524"/>
              <a:gd name="connsiteY152" fmla="*/ 375240 h 569557"/>
              <a:gd name="connsiteX153" fmla="*/ 640904 w 1013524"/>
              <a:gd name="connsiteY153" fmla="*/ 360335 h 569557"/>
              <a:gd name="connsiteX154" fmla="*/ 626000 w 1013524"/>
              <a:gd name="connsiteY154" fmla="*/ 375240 h 569557"/>
              <a:gd name="connsiteX155" fmla="*/ 626000 w 1013524"/>
              <a:gd name="connsiteY155" fmla="*/ 285156 h 569557"/>
              <a:gd name="connsiteX156" fmla="*/ 640904 w 1013524"/>
              <a:gd name="connsiteY156" fmla="*/ 300061 h 569557"/>
              <a:gd name="connsiteX157" fmla="*/ 655809 w 1013524"/>
              <a:gd name="connsiteY157" fmla="*/ 285156 h 569557"/>
              <a:gd name="connsiteX158" fmla="*/ 640904 w 1013524"/>
              <a:gd name="connsiteY158" fmla="*/ 270251 h 569557"/>
              <a:gd name="connsiteX159" fmla="*/ 626000 w 1013524"/>
              <a:gd name="connsiteY159" fmla="*/ 285156 h 569557"/>
              <a:gd name="connsiteX160" fmla="*/ 626000 w 1013524"/>
              <a:gd name="connsiteY160" fmla="*/ 195072 h 569557"/>
              <a:gd name="connsiteX161" fmla="*/ 640904 w 1013524"/>
              <a:gd name="connsiteY161" fmla="*/ 209977 h 569557"/>
              <a:gd name="connsiteX162" fmla="*/ 655809 w 1013524"/>
              <a:gd name="connsiteY162" fmla="*/ 195072 h 569557"/>
              <a:gd name="connsiteX163" fmla="*/ 640904 w 1013524"/>
              <a:gd name="connsiteY163" fmla="*/ 180167 h 569557"/>
              <a:gd name="connsiteX164" fmla="*/ 626000 w 1013524"/>
              <a:gd name="connsiteY164" fmla="*/ 195072 h 569557"/>
              <a:gd name="connsiteX165" fmla="*/ 626000 w 1013524"/>
              <a:gd name="connsiteY165" fmla="*/ 104989 h 569557"/>
              <a:gd name="connsiteX166" fmla="*/ 640904 w 1013524"/>
              <a:gd name="connsiteY166" fmla="*/ 119893 h 569557"/>
              <a:gd name="connsiteX167" fmla="*/ 655809 w 1013524"/>
              <a:gd name="connsiteY167" fmla="*/ 104989 h 569557"/>
              <a:gd name="connsiteX168" fmla="*/ 640904 w 1013524"/>
              <a:gd name="connsiteY168" fmla="*/ 90084 h 569557"/>
              <a:gd name="connsiteX169" fmla="*/ 626000 w 1013524"/>
              <a:gd name="connsiteY169" fmla="*/ 104989 h 569557"/>
              <a:gd name="connsiteX170" fmla="*/ 626000 w 1013524"/>
              <a:gd name="connsiteY170" fmla="*/ 14905 h 569557"/>
              <a:gd name="connsiteX171" fmla="*/ 640904 w 1013524"/>
              <a:gd name="connsiteY171" fmla="*/ 29810 h 569557"/>
              <a:gd name="connsiteX172" fmla="*/ 655809 w 1013524"/>
              <a:gd name="connsiteY172" fmla="*/ 14905 h 569557"/>
              <a:gd name="connsiteX173" fmla="*/ 640904 w 1013524"/>
              <a:gd name="connsiteY173" fmla="*/ 0 h 569557"/>
              <a:gd name="connsiteX174" fmla="*/ 626000 w 1013524"/>
              <a:gd name="connsiteY174" fmla="*/ 14905 h 569557"/>
              <a:gd name="connsiteX175" fmla="*/ 536572 w 1013524"/>
              <a:gd name="connsiteY175" fmla="*/ 554653 h 569557"/>
              <a:gd name="connsiteX176" fmla="*/ 551477 w 1013524"/>
              <a:gd name="connsiteY176" fmla="*/ 569557 h 569557"/>
              <a:gd name="connsiteX177" fmla="*/ 566382 w 1013524"/>
              <a:gd name="connsiteY177" fmla="*/ 554653 h 569557"/>
              <a:gd name="connsiteX178" fmla="*/ 551477 w 1013524"/>
              <a:gd name="connsiteY178" fmla="*/ 539748 h 569557"/>
              <a:gd name="connsiteX179" fmla="*/ 536572 w 1013524"/>
              <a:gd name="connsiteY179" fmla="*/ 554653 h 569557"/>
              <a:gd name="connsiteX180" fmla="*/ 536572 w 1013524"/>
              <a:gd name="connsiteY180" fmla="*/ 464569 h 569557"/>
              <a:gd name="connsiteX181" fmla="*/ 551477 w 1013524"/>
              <a:gd name="connsiteY181" fmla="*/ 479474 h 569557"/>
              <a:gd name="connsiteX182" fmla="*/ 566382 w 1013524"/>
              <a:gd name="connsiteY182" fmla="*/ 464569 h 569557"/>
              <a:gd name="connsiteX183" fmla="*/ 551477 w 1013524"/>
              <a:gd name="connsiteY183" fmla="*/ 449664 h 569557"/>
              <a:gd name="connsiteX184" fmla="*/ 536572 w 1013524"/>
              <a:gd name="connsiteY184" fmla="*/ 464569 h 569557"/>
              <a:gd name="connsiteX185" fmla="*/ 536571 w 1013524"/>
              <a:gd name="connsiteY185" fmla="*/ 375240 h 569557"/>
              <a:gd name="connsiteX186" fmla="*/ 551476 w 1013524"/>
              <a:gd name="connsiteY186" fmla="*/ 390144 h 569557"/>
              <a:gd name="connsiteX187" fmla="*/ 566381 w 1013524"/>
              <a:gd name="connsiteY187" fmla="*/ 375240 h 569557"/>
              <a:gd name="connsiteX188" fmla="*/ 551476 w 1013524"/>
              <a:gd name="connsiteY188" fmla="*/ 360335 h 569557"/>
              <a:gd name="connsiteX189" fmla="*/ 536571 w 1013524"/>
              <a:gd name="connsiteY189" fmla="*/ 375240 h 569557"/>
              <a:gd name="connsiteX190" fmla="*/ 536571 w 1013524"/>
              <a:gd name="connsiteY190" fmla="*/ 285156 h 569557"/>
              <a:gd name="connsiteX191" fmla="*/ 551476 w 1013524"/>
              <a:gd name="connsiteY191" fmla="*/ 300061 h 569557"/>
              <a:gd name="connsiteX192" fmla="*/ 566381 w 1013524"/>
              <a:gd name="connsiteY192" fmla="*/ 285156 h 569557"/>
              <a:gd name="connsiteX193" fmla="*/ 551476 w 1013524"/>
              <a:gd name="connsiteY193" fmla="*/ 270251 h 569557"/>
              <a:gd name="connsiteX194" fmla="*/ 536571 w 1013524"/>
              <a:gd name="connsiteY194" fmla="*/ 285156 h 569557"/>
              <a:gd name="connsiteX195" fmla="*/ 536571 w 1013524"/>
              <a:gd name="connsiteY195" fmla="*/ 195072 h 569557"/>
              <a:gd name="connsiteX196" fmla="*/ 551476 w 1013524"/>
              <a:gd name="connsiteY196" fmla="*/ 209977 h 569557"/>
              <a:gd name="connsiteX197" fmla="*/ 566381 w 1013524"/>
              <a:gd name="connsiteY197" fmla="*/ 195072 h 569557"/>
              <a:gd name="connsiteX198" fmla="*/ 551476 w 1013524"/>
              <a:gd name="connsiteY198" fmla="*/ 180167 h 569557"/>
              <a:gd name="connsiteX199" fmla="*/ 536571 w 1013524"/>
              <a:gd name="connsiteY199" fmla="*/ 195072 h 569557"/>
              <a:gd name="connsiteX200" fmla="*/ 536571 w 1013524"/>
              <a:gd name="connsiteY200" fmla="*/ 104989 h 569557"/>
              <a:gd name="connsiteX201" fmla="*/ 551476 w 1013524"/>
              <a:gd name="connsiteY201" fmla="*/ 119893 h 569557"/>
              <a:gd name="connsiteX202" fmla="*/ 566381 w 1013524"/>
              <a:gd name="connsiteY202" fmla="*/ 104989 h 569557"/>
              <a:gd name="connsiteX203" fmla="*/ 551476 w 1013524"/>
              <a:gd name="connsiteY203" fmla="*/ 90084 h 569557"/>
              <a:gd name="connsiteX204" fmla="*/ 536571 w 1013524"/>
              <a:gd name="connsiteY204" fmla="*/ 104989 h 569557"/>
              <a:gd name="connsiteX205" fmla="*/ 536571 w 1013524"/>
              <a:gd name="connsiteY205" fmla="*/ 14905 h 569557"/>
              <a:gd name="connsiteX206" fmla="*/ 551476 w 1013524"/>
              <a:gd name="connsiteY206" fmla="*/ 29810 h 569557"/>
              <a:gd name="connsiteX207" fmla="*/ 566381 w 1013524"/>
              <a:gd name="connsiteY207" fmla="*/ 14905 h 569557"/>
              <a:gd name="connsiteX208" fmla="*/ 551476 w 1013524"/>
              <a:gd name="connsiteY208" fmla="*/ 0 h 569557"/>
              <a:gd name="connsiteX209" fmla="*/ 536571 w 1013524"/>
              <a:gd name="connsiteY209" fmla="*/ 14905 h 569557"/>
              <a:gd name="connsiteX210" fmla="*/ 447144 w 1013524"/>
              <a:gd name="connsiteY210" fmla="*/ 554653 h 569557"/>
              <a:gd name="connsiteX211" fmla="*/ 462048 w 1013524"/>
              <a:gd name="connsiteY211" fmla="*/ 569557 h 569557"/>
              <a:gd name="connsiteX212" fmla="*/ 476953 w 1013524"/>
              <a:gd name="connsiteY212" fmla="*/ 554653 h 569557"/>
              <a:gd name="connsiteX213" fmla="*/ 462048 w 1013524"/>
              <a:gd name="connsiteY213" fmla="*/ 539748 h 569557"/>
              <a:gd name="connsiteX214" fmla="*/ 447144 w 1013524"/>
              <a:gd name="connsiteY214" fmla="*/ 554653 h 569557"/>
              <a:gd name="connsiteX215" fmla="*/ 447144 w 1013524"/>
              <a:gd name="connsiteY215" fmla="*/ 464569 h 569557"/>
              <a:gd name="connsiteX216" fmla="*/ 462048 w 1013524"/>
              <a:gd name="connsiteY216" fmla="*/ 479474 h 569557"/>
              <a:gd name="connsiteX217" fmla="*/ 476953 w 1013524"/>
              <a:gd name="connsiteY217" fmla="*/ 464569 h 569557"/>
              <a:gd name="connsiteX218" fmla="*/ 462048 w 1013524"/>
              <a:gd name="connsiteY218" fmla="*/ 449664 h 569557"/>
              <a:gd name="connsiteX219" fmla="*/ 447144 w 1013524"/>
              <a:gd name="connsiteY219" fmla="*/ 464569 h 569557"/>
              <a:gd name="connsiteX220" fmla="*/ 447143 w 1013524"/>
              <a:gd name="connsiteY220" fmla="*/ 375240 h 569557"/>
              <a:gd name="connsiteX221" fmla="*/ 462047 w 1013524"/>
              <a:gd name="connsiteY221" fmla="*/ 390144 h 569557"/>
              <a:gd name="connsiteX222" fmla="*/ 476952 w 1013524"/>
              <a:gd name="connsiteY222" fmla="*/ 375240 h 569557"/>
              <a:gd name="connsiteX223" fmla="*/ 462047 w 1013524"/>
              <a:gd name="connsiteY223" fmla="*/ 360335 h 569557"/>
              <a:gd name="connsiteX224" fmla="*/ 447143 w 1013524"/>
              <a:gd name="connsiteY224" fmla="*/ 375240 h 569557"/>
              <a:gd name="connsiteX225" fmla="*/ 447143 w 1013524"/>
              <a:gd name="connsiteY225" fmla="*/ 285156 h 569557"/>
              <a:gd name="connsiteX226" fmla="*/ 462047 w 1013524"/>
              <a:gd name="connsiteY226" fmla="*/ 300061 h 569557"/>
              <a:gd name="connsiteX227" fmla="*/ 476952 w 1013524"/>
              <a:gd name="connsiteY227" fmla="*/ 285156 h 569557"/>
              <a:gd name="connsiteX228" fmla="*/ 462047 w 1013524"/>
              <a:gd name="connsiteY228" fmla="*/ 270251 h 569557"/>
              <a:gd name="connsiteX229" fmla="*/ 447143 w 1013524"/>
              <a:gd name="connsiteY229" fmla="*/ 285156 h 569557"/>
              <a:gd name="connsiteX230" fmla="*/ 447143 w 1013524"/>
              <a:gd name="connsiteY230" fmla="*/ 195072 h 569557"/>
              <a:gd name="connsiteX231" fmla="*/ 462047 w 1013524"/>
              <a:gd name="connsiteY231" fmla="*/ 209977 h 569557"/>
              <a:gd name="connsiteX232" fmla="*/ 476952 w 1013524"/>
              <a:gd name="connsiteY232" fmla="*/ 195072 h 569557"/>
              <a:gd name="connsiteX233" fmla="*/ 462047 w 1013524"/>
              <a:gd name="connsiteY233" fmla="*/ 180167 h 569557"/>
              <a:gd name="connsiteX234" fmla="*/ 447143 w 1013524"/>
              <a:gd name="connsiteY234" fmla="*/ 195072 h 569557"/>
              <a:gd name="connsiteX235" fmla="*/ 447143 w 1013524"/>
              <a:gd name="connsiteY235" fmla="*/ 104989 h 569557"/>
              <a:gd name="connsiteX236" fmla="*/ 462047 w 1013524"/>
              <a:gd name="connsiteY236" fmla="*/ 119893 h 569557"/>
              <a:gd name="connsiteX237" fmla="*/ 476952 w 1013524"/>
              <a:gd name="connsiteY237" fmla="*/ 104989 h 569557"/>
              <a:gd name="connsiteX238" fmla="*/ 462047 w 1013524"/>
              <a:gd name="connsiteY238" fmla="*/ 90084 h 569557"/>
              <a:gd name="connsiteX239" fmla="*/ 447143 w 1013524"/>
              <a:gd name="connsiteY239" fmla="*/ 104989 h 569557"/>
              <a:gd name="connsiteX240" fmla="*/ 447143 w 1013524"/>
              <a:gd name="connsiteY240" fmla="*/ 14905 h 569557"/>
              <a:gd name="connsiteX241" fmla="*/ 462047 w 1013524"/>
              <a:gd name="connsiteY241" fmla="*/ 29810 h 569557"/>
              <a:gd name="connsiteX242" fmla="*/ 476952 w 1013524"/>
              <a:gd name="connsiteY242" fmla="*/ 14905 h 569557"/>
              <a:gd name="connsiteX243" fmla="*/ 462047 w 1013524"/>
              <a:gd name="connsiteY243" fmla="*/ 0 h 569557"/>
              <a:gd name="connsiteX244" fmla="*/ 447143 w 1013524"/>
              <a:gd name="connsiteY244" fmla="*/ 14905 h 569557"/>
              <a:gd name="connsiteX245" fmla="*/ 357715 w 1013524"/>
              <a:gd name="connsiteY245" fmla="*/ 554653 h 569557"/>
              <a:gd name="connsiteX246" fmla="*/ 372620 w 1013524"/>
              <a:gd name="connsiteY246" fmla="*/ 569557 h 569557"/>
              <a:gd name="connsiteX247" fmla="*/ 387525 w 1013524"/>
              <a:gd name="connsiteY247" fmla="*/ 554653 h 569557"/>
              <a:gd name="connsiteX248" fmla="*/ 372620 w 1013524"/>
              <a:gd name="connsiteY248" fmla="*/ 539748 h 569557"/>
              <a:gd name="connsiteX249" fmla="*/ 357715 w 1013524"/>
              <a:gd name="connsiteY249" fmla="*/ 554653 h 569557"/>
              <a:gd name="connsiteX250" fmla="*/ 357715 w 1013524"/>
              <a:gd name="connsiteY250" fmla="*/ 464569 h 569557"/>
              <a:gd name="connsiteX251" fmla="*/ 372620 w 1013524"/>
              <a:gd name="connsiteY251" fmla="*/ 479474 h 569557"/>
              <a:gd name="connsiteX252" fmla="*/ 387525 w 1013524"/>
              <a:gd name="connsiteY252" fmla="*/ 464569 h 569557"/>
              <a:gd name="connsiteX253" fmla="*/ 372620 w 1013524"/>
              <a:gd name="connsiteY253" fmla="*/ 449664 h 569557"/>
              <a:gd name="connsiteX254" fmla="*/ 357715 w 1013524"/>
              <a:gd name="connsiteY254" fmla="*/ 464569 h 569557"/>
              <a:gd name="connsiteX255" fmla="*/ 357714 w 1013524"/>
              <a:gd name="connsiteY255" fmla="*/ 375240 h 569557"/>
              <a:gd name="connsiteX256" fmla="*/ 372619 w 1013524"/>
              <a:gd name="connsiteY256" fmla="*/ 390144 h 569557"/>
              <a:gd name="connsiteX257" fmla="*/ 387524 w 1013524"/>
              <a:gd name="connsiteY257" fmla="*/ 375240 h 569557"/>
              <a:gd name="connsiteX258" fmla="*/ 372619 w 1013524"/>
              <a:gd name="connsiteY258" fmla="*/ 360335 h 569557"/>
              <a:gd name="connsiteX259" fmla="*/ 357714 w 1013524"/>
              <a:gd name="connsiteY259" fmla="*/ 375240 h 569557"/>
              <a:gd name="connsiteX260" fmla="*/ 357714 w 1013524"/>
              <a:gd name="connsiteY260" fmla="*/ 285156 h 569557"/>
              <a:gd name="connsiteX261" fmla="*/ 372619 w 1013524"/>
              <a:gd name="connsiteY261" fmla="*/ 300061 h 569557"/>
              <a:gd name="connsiteX262" fmla="*/ 387524 w 1013524"/>
              <a:gd name="connsiteY262" fmla="*/ 285156 h 569557"/>
              <a:gd name="connsiteX263" fmla="*/ 372619 w 1013524"/>
              <a:gd name="connsiteY263" fmla="*/ 270251 h 569557"/>
              <a:gd name="connsiteX264" fmla="*/ 357714 w 1013524"/>
              <a:gd name="connsiteY264" fmla="*/ 285156 h 569557"/>
              <a:gd name="connsiteX265" fmla="*/ 357714 w 1013524"/>
              <a:gd name="connsiteY265" fmla="*/ 195072 h 569557"/>
              <a:gd name="connsiteX266" fmla="*/ 372619 w 1013524"/>
              <a:gd name="connsiteY266" fmla="*/ 209977 h 569557"/>
              <a:gd name="connsiteX267" fmla="*/ 387524 w 1013524"/>
              <a:gd name="connsiteY267" fmla="*/ 195072 h 569557"/>
              <a:gd name="connsiteX268" fmla="*/ 372619 w 1013524"/>
              <a:gd name="connsiteY268" fmla="*/ 180167 h 569557"/>
              <a:gd name="connsiteX269" fmla="*/ 357714 w 1013524"/>
              <a:gd name="connsiteY269" fmla="*/ 195072 h 569557"/>
              <a:gd name="connsiteX270" fmla="*/ 357714 w 1013524"/>
              <a:gd name="connsiteY270" fmla="*/ 104989 h 569557"/>
              <a:gd name="connsiteX271" fmla="*/ 372619 w 1013524"/>
              <a:gd name="connsiteY271" fmla="*/ 119893 h 569557"/>
              <a:gd name="connsiteX272" fmla="*/ 387524 w 1013524"/>
              <a:gd name="connsiteY272" fmla="*/ 104989 h 569557"/>
              <a:gd name="connsiteX273" fmla="*/ 372619 w 1013524"/>
              <a:gd name="connsiteY273" fmla="*/ 90084 h 569557"/>
              <a:gd name="connsiteX274" fmla="*/ 357714 w 1013524"/>
              <a:gd name="connsiteY274" fmla="*/ 104989 h 569557"/>
              <a:gd name="connsiteX275" fmla="*/ 357714 w 1013524"/>
              <a:gd name="connsiteY275" fmla="*/ 14905 h 569557"/>
              <a:gd name="connsiteX276" fmla="*/ 372619 w 1013524"/>
              <a:gd name="connsiteY276" fmla="*/ 29810 h 569557"/>
              <a:gd name="connsiteX277" fmla="*/ 387524 w 1013524"/>
              <a:gd name="connsiteY277" fmla="*/ 14905 h 569557"/>
              <a:gd name="connsiteX278" fmla="*/ 372619 w 1013524"/>
              <a:gd name="connsiteY278" fmla="*/ 0 h 569557"/>
              <a:gd name="connsiteX279" fmla="*/ 357714 w 1013524"/>
              <a:gd name="connsiteY279" fmla="*/ 14905 h 569557"/>
              <a:gd name="connsiteX280" fmla="*/ 268287 w 1013524"/>
              <a:gd name="connsiteY280" fmla="*/ 554653 h 569557"/>
              <a:gd name="connsiteX281" fmla="*/ 283191 w 1013524"/>
              <a:gd name="connsiteY281" fmla="*/ 569557 h 569557"/>
              <a:gd name="connsiteX282" fmla="*/ 298096 w 1013524"/>
              <a:gd name="connsiteY282" fmla="*/ 554653 h 569557"/>
              <a:gd name="connsiteX283" fmla="*/ 283191 w 1013524"/>
              <a:gd name="connsiteY283" fmla="*/ 539748 h 569557"/>
              <a:gd name="connsiteX284" fmla="*/ 268287 w 1013524"/>
              <a:gd name="connsiteY284" fmla="*/ 554653 h 569557"/>
              <a:gd name="connsiteX285" fmla="*/ 268287 w 1013524"/>
              <a:gd name="connsiteY285" fmla="*/ 464569 h 569557"/>
              <a:gd name="connsiteX286" fmla="*/ 283191 w 1013524"/>
              <a:gd name="connsiteY286" fmla="*/ 479474 h 569557"/>
              <a:gd name="connsiteX287" fmla="*/ 298096 w 1013524"/>
              <a:gd name="connsiteY287" fmla="*/ 464569 h 569557"/>
              <a:gd name="connsiteX288" fmla="*/ 283191 w 1013524"/>
              <a:gd name="connsiteY288" fmla="*/ 449664 h 569557"/>
              <a:gd name="connsiteX289" fmla="*/ 268287 w 1013524"/>
              <a:gd name="connsiteY289" fmla="*/ 464569 h 569557"/>
              <a:gd name="connsiteX290" fmla="*/ 268286 w 1013524"/>
              <a:gd name="connsiteY290" fmla="*/ 375240 h 569557"/>
              <a:gd name="connsiteX291" fmla="*/ 283190 w 1013524"/>
              <a:gd name="connsiteY291" fmla="*/ 390144 h 569557"/>
              <a:gd name="connsiteX292" fmla="*/ 298095 w 1013524"/>
              <a:gd name="connsiteY292" fmla="*/ 375240 h 569557"/>
              <a:gd name="connsiteX293" fmla="*/ 283190 w 1013524"/>
              <a:gd name="connsiteY293" fmla="*/ 360335 h 569557"/>
              <a:gd name="connsiteX294" fmla="*/ 268286 w 1013524"/>
              <a:gd name="connsiteY294" fmla="*/ 375240 h 569557"/>
              <a:gd name="connsiteX295" fmla="*/ 268286 w 1013524"/>
              <a:gd name="connsiteY295" fmla="*/ 285156 h 569557"/>
              <a:gd name="connsiteX296" fmla="*/ 283190 w 1013524"/>
              <a:gd name="connsiteY296" fmla="*/ 300061 h 569557"/>
              <a:gd name="connsiteX297" fmla="*/ 298095 w 1013524"/>
              <a:gd name="connsiteY297" fmla="*/ 285156 h 569557"/>
              <a:gd name="connsiteX298" fmla="*/ 283190 w 1013524"/>
              <a:gd name="connsiteY298" fmla="*/ 270251 h 569557"/>
              <a:gd name="connsiteX299" fmla="*/ 268286 w 1013524"/>
              <a:gd name="connsiteY299" fmla="*/ 285156 h 569557"/>
              <a:gd name="connsiteX300" fmla="*/ 268286 w 1013524"/>
              <a:gd name="connsiteY300" fmla="*/ 195072 h 569557"/>
              <a:gd name="connsiteX301" fmla="*/ 283190 w 1013524"/>
              <a:gd name="connsiteY301" fmla="*/ 209977 h 569557"/>
              <a:gd name="connsiteX302" fmla="*/ 298095 w 1013524"/>
              <a:gd name="connsiteY302" fmla="*/ 195072 h 569557"/>
              <a:gd name="connsiteX303" fmla="*/ 283190 w 1013524"/>
              <a:gd name="connsiteY303" fmla="*/ 180167 h 569557"/>
              <a:gd name="connsiteX304" fmla="*/ 268286 w 1013524"/>
              <a:gd name="connsiteY304" fmla="*/ 195072 h 569557"/>
              <a:gd name="connsiteX305" fmla="*/ 268286 w 1013524"/>
              <a:gd name="connsiteY305" fmla="*/ 104989 h 569557"/>
              <a:gd name="connsiteX306" fmla="*/ 283190 w 1013524"/>
              <a:gd name="connsiteY306" fmla="*/ 119893 h 569557"/>
              <a:gd name="connsiteX307" fmla="*/ 298095 w 1013524"/>
              <a:gd name="connsiteY307" fmla="*/ 104989 h 569557"/>
              <a:gd name="connsiteX308" fmla="*/ 283190 w 1013524"/>
              <a:gd name="connsiteY308" fmla="*/ 90084 h 569557"/>
              <a:gd name="connsiteX309" fmla="*/ 268286 w 1013524"/>
              <a:gd name="connsiteY309" fmla="*/ 104989 h 569557"/>
              <a:gd name="connsiteX310" fmla="*/ 268286 w 1013524"/>
              <a:gd name="connsiteY310" fmla="*/ 14905 h 569557"/>
              <a:gd name="connsiteX311" fmla="*/ 283190 w 1013524"/>
              <a:gd name="connsiteY311" fmla="*/ 29810 h 569557"/>
              <a:gd name="connsiteX312" fmla="*/ 298095 w 1013524"/>
              <a:gd name="connsiteY312" fmla="*/ 14905 h 569557"/>
              <a:gd name="connsiteX313" fmla="*/ 283190 w 1013524"/>
              <a:gd name="connsiteY313" fmla="*/ 0 h 569557"/>
              <a:gd name="connsiteX314" fmla="*/ 268286 w 1013524"/>
              <a:gd name="connsiteY314" fmla="*/ 14905 h 569557"/>
              <a:gd name="connsiteX315" fmla="*/ 178858 w 1013524"/>
              <a:gd name="connsiteY315" fmla="*/ 554653 h 569557"/>
              <a:gd name="connsiteX316" fmla="*/ 193763 w 1013524"/>
              <a:gd name="connsiteY316" fmla="*/ 569557 h 569557"/>
              <a:gd name="connsiteX317" fmla="*/ 208668 w 1013524"/>
              <a:gd name="connsiteY317" fmla="*/ 554653 h 569557"/>
              <a:gd name="connsiteX318" fmla="*/ 193763 w 1013524"/>
              <a:gd name="connsiteY318" fmla="*/ 539748 h 569557"/>
              <a:gd name="connsiteX319" fmla="*/ 178858 w 1013524"/>
              <a:gd name="connsiteY319" fmla="*/ 554653 h 569557"/>
              <a:gd name="connsiteX320" fmla="*/ 178858 w 1013524"/>
              <a:gd name="connsiteY320" fmla="*/ 464569 h 569557"/>
              <a:gd name="connsiteX321" fmla="*/ 193763 w 1013524"/>
              <a:gd name="connsiteY321" fmla="*/ 479474 h 569557"/>
              <a:gd name="connsiteX322" fmla="*/ 208668 w 1013524"/>
              <a:gd name="connsiteY322" fmla="*/ 464569 h 569557"/>
              <a:gd name="connsiteX323" fmla="*/ 193763 w 1013524"/>
              <a:gd name="connsiteY323" fmla="*/ 449664 h 569557"/>
              <a:gd name="connsiteX324" fmla="*/ 178858 w 1013524"/>
              <a:gd name="connsiteY324" fmla="*/ 464569 h 569557"/>
              <a:gd name="connsiteX325" fmla="*/ 178857 w 1013524"/>
              <a:gd name="connsiteY325" fmla="*/ 375240 h 569557"/>
              <a:gd name="connsiteX326" fmla="*/ 193762 w 1013524"/>
              <a:gd name="connsiteY326" fmla="*/ 390144 h 569557"/>
              <a:gd name="connsiteX327" fmla="*/ 208667 w 1013524"/>
              <a:gd name="connsiteY327" fmla="*/ 375240 h 569557"/>
              <a:gd name="connsiteX328" fmla="*/ 193762 w 1013524"/>
              <a:gd name="connsiteY328" fmla="*/ 360335 h 569557"/>
              <a:gd name="connsiteX329" fmla="*/ 178857 w 1013524"/>
              <a:gd name="connsiteY329" fmla="*/ 375240 h 569557"/>
              <a:gd name="connsiteX330" fmla="*/ 178857 w 1013524"/>
              <a:gd name="connsiteY330" fmla="*/ 285156 h 569557"/>
              <a:gd name="connsiteX331" fmla="*/ 193762 w 1013524"/>
              <a:gd name="connsiteY331" fmla="*/ 300061 h 569557"/>
              <a:gd name="connsiteX332" fmla="*/ 208667 w 1013524"/>
              <a:gd name="connsiteY332" fmla="*/ 285156 h 569557"/>
              <a:gd name="connsiteX333" fmla="*/ 193762 w 1013524"/>
              <a:gd name="connsiteY333" fmla="*/ 270251 h 569557"/>
              <a:gd name="connsiteX334" fmla="*/ 178857 w 1013524"/>
              <a:gd name="connsiteY334" fmla="*/ 285156 h 569557"/>
              <a:gd name="connsiteX335" fmla="*/ 178857 w 1013524"/>
              <a:gd name="connsiteY335" fmla="*/ 195072 h 569557"/>
              <a:gd name="connsiteX336" fmla="*/ 193762 w 1013524"/>
              <a:gd name="connsiteY336" fmla="*/ 209977 h 569557"/>
              <a:gd name="connsiteX337" fmla="*/ 208667 w 1013524"/>
              <a:gd name="connsiteY337" fmla="*/ 195072 h 569557"/>
              <a:gd name="connsiteX338" fmla="*/ 193762 w 1013524"/>
              <a:gd name="connsiteY338" fmla="*/ 180167 h 569557"/>
              <a:gd name="connsiteX339" fmla="*/ 178857 w 1013524"/>
              <a:gd name="connsiteY339" fmla="*/ 195072 h 569557"/>
              <a:gd name="connsiteX340" fmla="*/ 178857 w 1013524"/>
              <a:gd name="connsiteY340" fmla="*/ 104989 h 569557"/>
              <a:gd name="connsiteX341" fmla="*/ 193762 w 1013524"/>
              <a:gd name="connsiteY341" fmla="*/ 119893 h 569557"/>
              <a:gd name="connsiteX342" fmla="*/ 208667 w 1013524"/>
              <a:gd name="connsiteY342" fmla="*/ 104989 h 569557"/>
              <a:gd name="connsiteX343" fmla="*/ 193762 w 1013524"/>
              <a:gd name="connsiteY343" fmla="*/ 90084 h 569557"/>
              <a:gd name="connsiteX344" fmla="*/ 178857 w 1013524"/>
              <a:gd name="connsiteY344" fmla="*/ 104989 h 569557"/>
              <a:gd name="connsiteX345" fmla="*/ 178857 w 1013524"/>
              <a:gd name="connsiteY345" fmla="*/ 14905 h 569557"/>
              <a:gd name="connsiteX346" fmla="*/ 193762 w 1013524"/>
              <a:gd name="connsiteY346" fmla="*/ 29810 h 569557"/>
              <a:gd name="connsiteX347" fmla="*/ 208667 w 1013524"/>
              <a:gd name="connsiteY347" fmla="*/ 14905 h 569557"/>
              <a:gd name="connsiteX348" fmla="*/ 193762 w 1013524"/>
              <a:gd name="connsiteY348" fmla="*/ 0 h 569557"/>
              <a:gd name="connsiteX349" fmla="*/ 178857 w 1013524"/>
              <a:gd name="connsiteY349" fmla="*/ 14905 h 569557"/>
              <a:gd name="connsiteX350" fmla="*/ 89430 w 1013524"/>
              <a:gd name="connsiteY350" fmla="*/ 554653 h 569557"/>
              <a:gd name="connsiteX351" fmla="*/ 104334 w 1013524"/>
              <a:gd name="connsiteY351" fmla="*/ 569557 h 569557"/>
              <a:gd name="connsiteX352" fmla="*/ 119239 w 1013524"/>
              <a:gd name="connsiteY352" fmla="*/ 554653 h 569557"/>
              <a:gd name="connsiteX353" fmla="*/ 104334 w 1013524"/>
              <a:gd name="connsiteY353" fmla="*/ 539748 h 569557"/>
              <a:gd name="connsiteX354" fmla="*/ 89430 w 1013524"/>
              <a:gd name="connsiteY354" fmla="*/ 554653 h 569557"/>
              <a:gd name="connsiteX355" fmla="*/ 89430 w 1013524"/>
              <a:gd name="connsiteY355" fmla="*/ 464569 h 569557"/>
              <a:gd name="connsiteX356" fmla="*/ 104334 w 1013524"/>
              <a:gd name="connsiteY356" fmla="*/ 479474 h 569557"/>
              <a:gd name="connsiteX357" fmla="*/ 119239 w 1013524"/>
              <a:gd name="connsiteY357" fmla="*/ 464569 h 569557"/>
              <a:gd name="connsiteX358" fmla="*/ 104334 w 1013524"/>
              <a:gd name="connsiteY358" fmla="*/ 449664 h 569557"/>
              <a:gd name="connsiteX359" fmla="*/ 89430 w 1013524"/>
              <a:gd name="connsiteY359" fmla="*/ 464569 h 569557"/>
              <a:gd name="connsiteX360" fmla="*/ 89429 w 1013524"/>
              <a:gd name="connsiteY360" fmla="*/ 375240 h 569557"/>
              <a:gd name="connsiteX361" fmla="*/ 104333 w 1013524"/>
              <a:gd name="connsiteY361" fmla="*/ 390144 h 569557"/>
              <a:gd name="connsiteX362" fmla="*/ 119238 w 1013524"/>
              <a:gd name="connsiteY362" fmla="*/ 375240 h 569557"/>
              <a:gd name="connsiteX363" fmla="*/ 104333 w 1013524"/>
              <a:gd name="connsiteY363" fmla="*/ 360335 h 569557"/>
              <a:gd name="connsiteX364" fmla="*/ 89429 w 1013524"/>
              <a:gd name="connsiteY364" fmla="*/ 375240 h 569557"/>
              <a:gd name="connsiteX365" fmla="*/ 89429 w 1013524"/>
              <a:gd name="connsiteY365" fmla="*/ 285156 h 569557"/>
              <a:gd name="connsiteX366" fmla="*/ 104333 w 1013524"/>
              <a:gd name="connsiteY366" fmla="*/ 300061 h 569557"/>
              <a:gd name="connsiteX367" fmla="*/ 119238 w 1013524"/>
              <a:gd name="connsiteY367" fmla="*/ 285156 h 569557"/>
              <a:gd name="connsiteX368" fmla="*/ 104333 w 1013524"/>
              <a:gd name="connsiteY368" fmla="*/ 270251 h 569557"/>
              <a:gd name="connsiteX369" fmla="*/ 89429 w 1013524"/>
              <a:gd name="connsiteY369" fmla="*/ 285156 h 569557"/>
              <a:gd name="connsiteX370" fmla="*/ 89429 w 1013524"/>
              <a:gd name="connsiteY370" fmla="*/ 195072 h 569557"/>
              <a:gd name="connsiteX371" fmla="*/ 104333 w 1013524"/>
              <a:gd name="connsiteY371" fmla="*/ 209977 h 569557"/>
              <a:gd name="connsiteX372" fmla="*/ 119238 w 1013524"/>
              <a:gd name="connsiteY372" fmla="*/ 195072 h 569557"/>
              <a:gd name="connsiteX373" fmla="*/ 104333 w 1013524"/>
              <a:gd name="connsiteY373" fmla="*/ 180167 h 569557"/>
              <a:gd name="connsiteX374" fmla="*/ 89429 w 1013524"/>
              <a:gd name="connsiteY374" fmla="*/ 195072 h 569557"/>
              <a:gd name="connsiteX375" fmla="*/ 89429 w 1013524"/>
              <a:gd name="connsiteY375" fmla="*/ 104989 h 569557"/>
              <a:gd name="connsiteX376" fmla="*/ 104333 w 1013524"/>
              <a:gd name="connsiteY376" fmla="*/ 119893 h 569557"/>
              <a:gd name="connsiteX377" fmla="*/ 119238 w 1013524"/>
              <a:gd name="connsiteY377" fmla="*/ 104989 h 569557"/>
              <a:gd name="connsiteX378" fmla="*/ 104333 w 1013524"/>
              <a:gd name="connsiteY378" fmla="*/ 90084 h 569557"/>
              <a:gd name="connsiteX379" fmla="*/ 89429 w 1013524"/>
              <a:gd name="connsiteY379" fmla="*/ 104989 h 569557"/>
              <a:gd name="connsiteX380" fmla="*/ 89429 w 1013524"/>
              <a:gd name="connsiteY380" fmla="*/ 14905 h 569557"/>
              <a:gd name="connsiteX381" fmla="*/ 104333 w 1013524"/>
              <a:gd name="connsiteY381" fmla="*/ 29810 h 569557"/>
              <a:gd name="connsiteX382" fmla="*/ 119238 w 1013524"/>
              <a:gd name="connsiteY382" fmla="*/ 14905 h 569557"/>
              <a:gd name="connsiteX383" fmla="*/ 104333 w 1013524"/>
              <a:gd name="connsiteY383" fmla="*/ 0 h 569557"/>
              <a:gd name="connsiteX384" fmla="*/ 89429 w 1013524"/>
              <a:gd name="connsiteY384" fmla="*/ 14905 h 569557"/>
              <a:gd name="connsiteX385" fmla="*/ 1 w 1013524"/>
              <a:gd name="connsiteY385" fmla="*/ 554653 h 569557"/>
              <a:gd name="connsiteX386" fmla="*/ 14906 w 1013524"/>
              <a:gd name="connsiteY386" fmla="*/ 569557 h 569557"/>
              <a:gd name="connsiteX387" fmla="*/ 29811 w 1013524"/>
              <a:gd name="connsiteY387" fmla="*/ 554653 h 569557"/>
              <a:gd name="connsiteX388" fmla="*/ 14906 w 1013524"/>
              <a:gd name="connsiteY388" fmla="*/ 539748 h 569557"/>
              <a:gd name="connsiteX389" fmla="*/ 1 w 1013524"/>
              <a:gd name="connsiteY389" fmla="*/ 554653 h 569557"/>
              <a:gd name="connsiteX390" fmla="*/ 1 w 1013524"/>
              <a:gd name="connsiteY390" fmla="*/ 464569 h 569557"/>
              <a:gd name="connsiteX391" fmla="*/ 14906 w 1013524"/>
              <a:gd name="connsiteY391" fmla="*/ 479474 h 569557"/>
              <a:gd name="connsiteX392" fmla="*/ 29811 w 1013524"/>
              <a:gd name="connsiteY392" fmla="*/ 464569 h 569557"/>
              <a:gd name="connsiteX393" fmla="*/ 14906 w 1013524"/>
              <a:gd name="connsiteY393" fmla="*/ 449664 h 569557"/>
              <a:gd name="connsiteX394" fmla="*/ 1 w 1013524"/>
              <a:gd name="connsiteY394" fmla="*/ 464569 h 569557"/>
              <a:gd name="connsiteX395" fmla="*/ 0 w 1013524"/>
              <a:gd name="connsiteY395" fmla="*/ 375240 h 569557"/>
              <a:gd name="connsiteX396" fmla="*/ 14905 w 1013524"/>
              <a:gd name="connsiteY396" fmla="*/ 390144 h 569557"/>
              <a:gd name="connsiteX397" fmla="*/ 29810 w 1013524"/>
              <a:gd name="connsiteY397" fmla="*/ 375240 h 569557"/>
              <a:gd name="connsiteX398" fmla="*/ 14905 w 1013524"/>
              <a:gd name="connsiteY398" fmla="*/ 360335 h 569557"/>
              <a:gd name="connsiteX399" fmla="*/ 0 w 1013524"/>
              <a:gd name="connsiteY399" fmla="*/ 375240 h 569557"/>
              <a:gd name="connsiteX400" fmla="*/ 0 w 1013524"/>
              <a:gd name="connsiteY400" fmla="*/ 285156 h 569557"/>
              <a:gd name="connsiteX401" fmla="*/ 14905 w 1013524"/>
              <a:gd name="connsiteY401" fmla="*/ 300061 h 569557"/>
              <a:gd name="connsiteX402" fmla="*/ 29810 w 1013524"/>
              <a:gd name="connsiteY402" fmla="*/ 285156 h 569557"/>
              <a:gd name="connsiteX403" fmla="*/ 14905 w 1013524"/>
              <a:gd name="connsiteY403" fmla="*/ 270251 h 569557"/>
              <a:gd name="connsiteX404" fmla="*/ 0 w 1013524"/>
              <a:gd name="connsiteY404" fmla="*/ 285156 h 569557"/>
              <a:gd name="connsiteX405" fmla="*/ 0 w 1013524"/>
              <a:gd name="connsiteY405" fmla="*/ 195072 h 569557"/>
              <a:gd name="connsiteX406" fmla="*/ 14905 w 1013524"/>
              <a:gd name="connsiteY406" fmla="*/ 209977 h 569557"/>
              <a:gd name="connsiteX407" fmla="*/ 29810 w 1013524"/>
              <a:gd name="connsiteY407" fmla="*/ 195072 h 569557"/>
              <a:gd name="connsiteX408" fmla="*/ 14905 w 1013524"/>
              <a:gd name="connsiteY408" fmla="*/ 180167 h 569557"/>
              <a:gd name="connsiteX409" fmla="*/ 0 w 1013524"/>
              <a:gd name="connsiteY409" fmla="*/ 195072 h 569557"/>
              <a:gd name="connsiteX410" fmla="*/ 0 w 1013524"/>
              <a:gd name="connsiteY410" fmla="*/ 104989 h 569557"/>
              <a:gd name="connsiteX411" fmla="*/ 14905 w 1013524"/>
              <a:gd name="connsiteY411" fmla="*/ 119893 h 569557"/>
              <a:gd name="connsiteX412" fmla="*/ 29810 w 1013524"/>
              <a:gd name="connsiteY412" fmla="*/ 104989 h 569557"/>
              <a:gd name="connsiteX413" fmla="*/ 14905 w 1013524"/>
              <a:gd name="connsiteY413" fmla="*/ 90084 h 569557"/>
              <a:gd name="connsiteX414" fmla="*/ 0 w 1013524"/>
              <a:gd name="connsiteY414" fmla="*/ 104989 h 569557"/>
              <a:gd name="connsiteX415" fmla="*/ 0 w 1013524"/>
              <a:gd name="connsiteY415" fmla="*/ 14905 h 569557"/>
              <a:gd name="connsiteX416" fmla="*/ 14905 w 1013524"/>
              <a:gd name="connsiteY416" fmla="*/ 29810 h 569557"/>
              <a:gd name="connsiteX417" fmla="*/ 29810 w 1013524"/>
              <a:gd name="connsiteY417" fmla="*/ 14905 h 569557"/>
              <a:gd name="connsiteX418" fmla="*/ 14905 w 1013524"/>
              <a:gd name="connsiteY418" fmla="*/ 0 h 569557"/>
              <a:gd name="connsiteX419" fmla="*/ 0 w 1013524"/>
              <a:gd name="connsiteY419" fmla="*/ 14905 h 569557"/>
            </a:gdLst>
            <a:rect l="l" t="t" r="r" b="b"/>
            <a:pathLst>
              <a:path w="1013524" h="569557">
                <a:moveTo>
                  <a:pt x="983715" y="554653"/>
                </a:moveTo>
                <a:cubicBezTo>
                  <a:pt x="983715" y="562884"/>
                  <a:pt x="990388" y="569557"/>
                  <a:pt x="998619" y="569557"/>
                </a:cubicBezTo>
                <a:cubicBezTo>
                  <a:pt x="1006851" y="569557"/>
                  <a:pt x="1013524" y="562884"/>
                  <a:pt x="1013524" y="554653"/>
                </a:cubicBezTo>
                <a:cubicBezTo>
                  <a:pt x="1013524" y="546421"/>
                  <a:pt x="1006851" y="539748"/>
                  <a:pt x="998619" y="539748"/>
                </a:cubicBezTo>
                <a:cubicBezTo>
                  <a:pt x="990388" y="539748"/>
                  <a:pt x="983715" y="546421"/>
                  <a:pt x="983715" y="554653"/>
                </a:cubicBezTo>
                <a:close/>
                <a:moveTo>
                  <a:pt x="983715" y="464569"/>
                </a:moveTo>
                <a:cubicBezTo>
                  <a:pt x="983715" y="472801"/>
                  <a:pt x="990388" y="479474"/>
                  <a:pt x="998619" y="479474"/>
                </a:cubicBezTo>
                <a:cubicBezTo>
                  <a:pt x="1006851" y="479474"/>
                  <a:pt x="1013524" y="472801"/>
                  <a:pt x="1013524" y="464569"/>
                </a:cubicBezTo>
                <a:cubicBezTo>
                  <a:pt x="1013524" y="456337"/>
                  <a:pt x="1006851" y="449664"/>
                  <a:pt x="998619" y="449664"/>
                </a:cubicBezTo>
                <a:cubicBezTo>
                  <a:pt x="990388" y="449664"/>
                  <a:pt x="983715" y="456337"/>
                  <a:pt x="983715" y="464569"/>
                </a:cubicBezTo>
                <a:close/>
                <a:moveTo>
                  <a:pt x="983714" y="375240"/>
                </a:moveTo>
                <a:cubicBezTo>
                  <a:pt x="983714" y="383471"/>
                  <a:pt x="990387" y="390144"/>
                  <a:pt x="998618" y="390144"/>
                </a:cubicBezTo>
                <a:cubicBezTo>
                  <a:pt x="1006850" y="390144"/>
                  <a:pt x="1013523" y="383471"/>
                  <a:pt x="1013523" y="375240"/>
                </a:cubicBezTo>
                <a:cubicBezTo>
                  <a:pt x="1013523" y="367008"/>
                  <a:pt x="1006850" y="360335"/>
                  <a:pt x="998618" y="360335"/>
                </a:cubicBezTo>
                <a:cubicBezTo>
                  <a:pt x="990387" y="360335"/>
                  <a:pt x="983714" y="367008"/>
                  <a:pt x="983714" y="375240"/>
                </a:cubicBezTo>
                <a:close/>
                <a:moveTo>
                  <a:pt x="983714" y="285156"/>
                </a:moveTo>
                <a:cubicBezTo>
                  <a:pt x="983714" y="293388"/>
                  <a:pt x="990387" y="300061"/>
                  <a:pt x="998618" y="300061"/>
                </a:cubicBezTo>
                <a:cubicBezTo>
                  <a:pt x="1006850" y="300061"/>
                  <a:pt x="1013523" y="293388"/>
                  <a:pt x="1013523" y="285156"/>
                </a:cubicBezTo>
                <a:cubicBezTo>
                  <a:pt x="1013523" y="276924"/>
                  <a:pt x="1006850" y="270251"/>
                  <a:pt x="998618" y="270251"/>
                </a:cubicBezTo>
                <a:cubicBezTo>
                  <a:pt x="990387" y="270251"/>
                  <a:pt x="983714" y="276924"/>
                  <a:pt x="983714" y="285156"/>
                </a:cubicBezTo>
                <a:close/>
                <a:moveTo>
                  <a:pt x="983714" y="195072"/>
                </a:moveTo>
                <a:cubicBezTo>
                  <a:pt x="983714" y="203304"/>
                  <a:pt x="990387" y="209977"/>
                  <a:pt x="998618" y="209977"/>
                </a:cubicBezTo>
                <a:cubicBezTo>
                  <a:pt x="1006850" y="209977"/>
                  <a:pt x="1013523" y="203304"/>
                  <a:pt x="1013523" y="195072"/>
                </a:cubicBezTo>
                <a:cubicBezTo>
                  <a:pt x="1013523" y="186840"/>
                  <a:pt x="1006850" y="180167"/>
                  <a:pt x="998618" y="180167"/>
                </a:cubicBezTo>
                <a:cubicBezTo>
                  <a:pt x="990387" y="180167"/>
                  <a:pt x="983714" y="186840"/>
                  <a:pt x="983714" y="195072"/>
                </a:cubicBezTo>
                <a:close/>
                <a:moveTo>
                  <a:pt x="983714" y="104989"/>
                </a:moveTo>
                <a:cubicBezTo>
                  <a:pt x="983714" y="113220"/>
                  <a:pt x="990387" y="119893"/>
                  <a:pt x="998618" y="119893"/>
                </a:cubicBezTo>
                <a:cubicBezTo>
                  <a:pt x="1006850" y="119893"/>
                  <a:pt x="1013523" y="113220"/>
                  <a:pt x="1013523" y="104989"/>
                </a:cubicBezTo>
                <a:cubicBezTo>
                  <a:pt x="1013523" y="96757"/>
                  <a:pt x="1006850" y="90084"/>
                  <a:pt x="998618" y="90084"/>
                </a:cubicBezTo>
                <a:cubicBezTo>
                  <a:pt x="990387" y="90084"/>
                  <a:pt x="983714" y="96757"/>
                  <a:pt x="983714" y="104989"/>
                </a:cubicBezTo>
                <a:close/>
                <a:moveTo>
                  <a:pt x="983714" y="14905"/>
                </a:moveTo>
                <a:cubicBezTo>
                  <a:pt x="983714" y="23137"/>
                  <a:pt x="990387" y="29810"/>
                  <a:pt x="998618" y="29810"/>
                </a:cubicBezTo>
                <a:cubicBezTo>
                  <a:pt x="1006850" y="29810"/>
                  <a:pt x="1013523" y="23137"/>
                  <a:pt x="1013523" y="14905"/>
                </a:cubicBezTo>
                <a:cubicBezTo>
                  <a:pt x="1013523" y="6673"/>
                  <a:pt x="1006850" y="0"/>
                  <a:pt x="998618" y="0"/>
                </a:cubicBezTo>
                <a:cubicBezTo>
                  <a:pt x="990387" y="0"/>
                  <a:pt x="983714" y="6673"/>
                  <a:pt x="983714" y="14905"/>
                </a:cubicBezTo>
                <a:close/>
                <a:moveTo>
                  <a:pt x="894286" y="554653"/>
                </a:moveTo>
                <a:cubicBezTo>
                  <a:pt x="894286" y="562884"/>
                  <a:pt x="900959" y="569557"/>
                  <a:pt x="909191" y="569557"/>
                </a:cubicBezTo>
                <a:cubicBezTo>
                  <a:pt x="917423" y="569557"/>
                  <a:pt x="924096" y="562884"/>
                  <a:pt x="924096" y="554653"/>
                </a:cubicBezTo>
                <a:cubicBezTo>
                  <a:pt x="924096" y="546421"/>
                  <a:pt x="917423" y="539748"/>
                  <a:pt x="909191" y="539748"/>
                </a:cubicBezTo>
                <a:cubicBezTo>
                  <a:pt x="900959" y="539748"/>
                  <a:pt x="894286" y="546421"/>
                  <a:pt x="894286" y="554653"/>
                </a:cubicBezTo>
                <a:close/>
                <a:moveTo>
                  <a:pt x="894286" y="464569"/>
                </a:moveTo>
                <a:cubicBezTo>
                  <a:pt x="894286" y="472801"/>
                  <a:pt x="900959" y="479474"/>
                  <a:pt x="909191" y="479474"/>
                </a:cubicBezTo>
                <a:cubicBezTo>
                  <a:pt x="917423" y="479474"/>
                  <a:pt x="924096" y="472801"/>
                  <a:pt x="924096" y="464569"/>
                </a:cubicBezTo>
                <a:cubicBezTo>
                  <a:pt x="924096" y="456337"/>
                  <a:pt x="917423" y="449664"/>
                  <a:pt x="909191" y="449664"/>
                </a:cubicBezTo>
                <a:cubicBezTo>
                  <a:pt x="900959" y="449664"/>
                  <a:pt x="894286" y="456337"/>
                  <a:pt x="894286" y="464569"/>
                </a:cubicBezTo>
                <a:close/>
                <a:moveTo>
                  <a:pt x="894285" y="375240"/>
                </a:moveTo>
                <a:cubicBezTo>
                  <a:pt x="894285" y="383471"/>
                  <a:pt x="900958" y="390144"/>
                  <a:pt x="909190" y="390144"/>
                </a:cubicBezTo>
                <a:cubicBezTo>
                  <a:pt x="917422" y="390144"/>
                  <a:pt x="924095" y="383471"/>
                  <a:pt x="924095" y="375240"/>
                </a:cubicBezTo>
                <a:cubicBezTo>
                  <a:pt x="924095" y="367008"/>
                  <a:pt x="917422" y="360335"/>
                  <a:pt x="909190" y="360335"/>
                </a:cubicBezTo>
                <a:cubicBezTo>
                  <a:pt x="900958" y="360335"/>
                  <a:pt x="894285" y="367008"/>
                  <a:pt x="894285" y="375240"/>
                </a:cubicBezTo>
                <a:close/>
                <a:moveTo>
                  <a:pt x="894285" y="285156"/>
                </a:moveTo>
                <a:cubicBezTo>
                  <a:pt x="894285" y="293388"/>
                  <a:pt x="900958" y="300061"/>
                  <a:pt x="909190" y="300061"/>
                </a:cubicBezTo>
                <a:cubicBezTo>
                  <a:pt x="917422" y="300061"/>
                  <a:pt x="924095" y="293388"/>
                  <a:pt x="924095" y="285156"/>
                </a:cubicBezTo>
                <a:cubicBezTo>
                  <a:pt x="924095" y="276924"/>
                  <a:pt x="917422" y="270251"/>
                  <a:pt x="909190" y="270251"/>
                </a:cubicBezTo>
                <a:cubicBezTo>
                  <a:pt x="900958" y="270251"/>
                  <a:pt x="894285" y="276924"/>
                  <a:pt x="894285" y="285156"/>
                </a:cubicBezTo>
                <a:close/>
                <a:moveTo>
                  <a:pt x="894285" y="195072"/>
                </a:moveTo>
                <a:cubicBezTo>
                  <a:pt x="894285" y="203304"/>
                  <a:pt x="900958" y="209977"/>
                  <a:pt x="909190" y="209977"/>
                </a:cubicBezTo>
                <a:cubicBezTo>
                  <a:pt x="917422" y="209977"/>
                  <a:pt x="924095" y="203304"/>
                  <a:pt x="924095" y="195072"/>
                </a:cubicBezTo>
                <a:cubicBezTo>
                  <a:pt x="924095" y="186840"/>
                  <a:pt x="917422" y="180167"/>
                  <a:pt x="909190" y="180167"/>
                </a:cubicBezTo>
                <a:cubicBezTo>
                  <a:pt x="900958" y="180167"/>
                  <a:pt x="894285" y="186840"/>
                  <a:pt x="894285" y="195072"/>
                </a:cubicBezTo>
                <a:close/>
                <a:moveTo>
                  <a:pt x="894285" y="104989"/>
                </a:moveTo>
                <a:cubicBezTo>
                  <a:pt x="894285" y="113220"/>
                  <a:pt x="900958" y="119893"/>
                  <a:pt x="909190" y="119893"/>
                </a:cubicBezTo>
                <a:cubicBezTo>
                  <a:pt x="917422" y="119893"/>
                  <a:pt x="924095" y="113220"/>
                  <a:pt x="924095" y="104989"/>
                </a:cubicBezTo>
                <a:cubicBezTo>
                  <a:pt x="924095" y="96757"/>
                  <a:pt x="917422" y="90084"/>
                  <a:pt x="909190" y="90084"/>
                </a:cubicBezTo>
                <a:cubicBezTo>
                  <a:pt x="900958" y="90084"/>
                  <a:pt x="894285" y="96757"/>
                  <a:pt x="894285" y="104989"/>
                </a:cubicBezTo>
                <a:close/>
                <a:moveTo>
                  <a:pt x="894285" y="14905"/>
                </a:moveTo>
                <a:cubicBezTo>
                  <a:pt x="894285" y="23137"/>
                  <a:pt x="900958" y="29810"/>
                  <a:pt x="909190" y="29810"/>
                </a:cubicBezTo>
                <a:cubicBezTo>
                  <a:pt x="917422" y="29810"/>
                  <a:pt x="924095" y="23137"/>
                  <a:pt x="924095" y="14905"/>
                </a:cubicBezTo>
                <a:cubicBezTo>
                  <a:pt x="924095" y="6673"/>
                  <a:pt x="917422" y="0"/>
                  <a:pt x="909190" y="0"/>
                </a:cubicBezTo>
                <a:cubicBezTo>
                  <a:pt x="900958" y="0"/>
                  <a:pt x="894285" y="6673"/>
                  <a:pt x="894285" y="14905"/>
                </a:cubicBezTo>
                <a:close/>
                <a:moveTo>
                  <a:pt x="804858" y="554653"/>
                </a:moveTo>
                <a:cubicBezTo>
                  <a:pt x="804858" y="562884"/>
                  <a:pt x="811531" y="569557"/>
                  <a:pt x="819762" y="569557"/>
                </a:cubicBezTo>
                <a:cubicBezTo>
                  <a:pt x="827994" y="569557"/>
                  <a:pt x="834667" y="562884"/>
                  <a:pt x="834667" y="554653"/>
                </a:cubicBezTo>
                <a:cubicBezTo>
                  <a:pt x="834667" y="546421"/>
                  <a:pt x="827994" y="539748"/>
                  <a:pt x="819762" y="539748"/>
                </a:cubicBezTo>
                <a:cubicBezTo>
                  <a:pt x="811531" y="539748"/>
                  <a:pt x="804858" y="546421"/>
                  <a:pt x="804858" y="554653"/>
                </a:cubicBezTo>
                <a:close/>
                <a:moveTo>
                  <a:pt x="804858" y="464569"/>
                </a:moveTo>
                <a:cubicBezTo>
                  <a:pt x="804858" y="472801"/>
                  <a:pt x="811531" y="479474"/>
                  <a:pt x="819762" y="479474"/>
                </a:cubicBezTo>
                <a:cubicBezTo>
                  <a:pt x="827994" y="479474"/>
                  <a:pt x="834667" y="472801"/>
                  <a:pt x="834667" y="464569"/>
                </a:cubicBezTo>
                <a:cubicBezTo>
                  <a:pt x="834667" y="456337"/>
                  <a:pt x="827994" y="449664"/>
                  <a:pt x="819762" y="449664"/>
                </a:cubicBezTo>
                <a:cubicBezTo>
                  <a:pt x="811531" y="449664"/>
                  <a:pt x="804858" y="456337"/>
                  <a:pt x="804858" y="464569"/>
                </a:cubicBezTo>
                <a:close/>
                <a:moveTo>
                  <a:pt x="804857" y="375240"/>
                </a:moveTo>
                <a:cubicBezTo>
                  <a:pt x="804857" y="383471"/>
                  <a:pt x="811530" y="390144"/>
                  <a:pt x="819761" y="390144"/>
                </a:cubicBezTo>
                <a:cubicBezTo>
                  <a:pt x="827993" y="390144"/>
                  <a:pt x="834666" y="383471"/>
                  <a:pt x="834666" y="375240"/>
                </a:cubicBezTo>
                <a:cubicBezTo>
                  <a:pt x="834666" y="367008"/>
                  <a:pt x="827993" y="360335"/>
                  <a:pt x="819761" y="360335"/>
                </a:cubicBezTo>
                <a:cubicBezTo>
                  <a:pt x="811530" y="360335"/>
                  <a:pt x="804857" y="367008"/>
                  <a:pt x="804857" y="375240"/>
                </a:cubicBezTo>
                <a:close/>
                <a:moveTo>
                  <a:pt x="804857" y="285156"/>
                </a:moveTo>
                <a:cubicBezTo>
                  <a:pt x="804857" y="293388"/>
                  <a:pt x="811530" y="300061"/>
                  <a:pt x="819761" y="300061"/>
                </a:cubicBezTo>
                <a:cubicBezTo>
                  <a:pt x="827993" y="300061"/>
                  <a:pt x="834666" y="293388"/>
                  <a:pt x="834666" y="285156"/>
                </a:cubicBezTo>
                <a:cubicBezTo>
                  <a:pt x="834666" y="276924"/>
                  <a:pt x="827993" y="270251"/>
                  <a:pt x="819761" y="270251"/>
                </a:cubicBezTo>
                <a:cubicBezTo>
                  <a:pt x="811530" y="270251"/>
                  <a:pt x="804857" y="276924"/>
                  <a:pt x="804857" y="285156"/>
                </a:cubicBezTo>
                <a:close/>
                <a:moveTo>
                  <a:pt x="804857" y="195072"/>
                </a:moveTo>
                <a:cubicBezTo>
                  <a:pt x="804857" y="203304"/>
                  <a:pt x="811530" y="209977"/>
                  <a:pt x="819761" y="209977"/>
                </a:cubicBezTo>
                <a:cubicBezTo>
                  <a:pt x="827993" y="209977"/>
                  <a:pt x="834666" y="203304"/>
                  <a:pt x="834666" y="195072"/>
                </a:cubicBezTo>
                <a:cubicBezTo>
                  <a:pt x="834666" y="186840"/>
                  <a:pt x="827993" y="180167"/>
                  <a:pt x="819761" y="180167"/>
                </a:cubicBezTo>
                <a:cubicBezTo>
                  <a:pt x="811530" y="180167"/>
                  <a:pt x="804857" y="186840"/>
                  <a:pt x="804857" y="195072"/>
                </a:cubicBezTo>
                <a:close/>
                <a:moveTo>
                  <a:pt x="804857" y="104989"/>
                </a:moveTo>
                <a:cubicBezTo>
                  <a:pt x="804857" y="113220"/>
                  <a:pt x="811530" y="119893"/>
                  <a:pt x="819761" y="119893"/>
                </a:cubicBezTo>
                <a:cubicBezTo>
                  <a:pt x="827993" y="119893"/>
                  <a:pt x="834666" y="113220"/>
                  <a:pt x="834666" y="104989"/>
                </a:cubicBezTo>
                <a:cubicBezTo>
                  <a:pt x="834666" y="96757"/>
                  <a:pt x="827993" y="90084"/>
                  <a:pt x="819761" y="90084"/>
                </a:cubicBezTo>
                <a:cubicBezTo>
                  <a:pt x="811530" y="90084"/>
                  <a:pt x="804857" y="96757"/>
                  <a:pt x="804857" y="104989"/>
                </a:cubicBezTo>
                <a:close/>
                <a:moveTo>
                  <a:pt x="804857" y="14905"/>
                </a:moveTo>
                <a:cubicBezTo>
                  <a:pt x="804857" y="23137"/>
                  <a:pt x="811530" y="29810"/>
                  <a:pt x="819761" y="29810"/>
                </a:cubicBezTo>
                <a:cubicBezTo>
                  <a:pt x="827993" y="29810"/>
                  <a:pt x="834666" y="23137"/>
                  <a:pt x="834666" y="14905"/>
                </a:cubicBezTo>
                <a:cubicBezTo>
                  <a:pt x="834666" y="6673"/>
                  <a:pt x="827993" y="0"/>
                  <a:pt x="819761" y="0"/>
                </a:cubicBezTo>
                <a:cubicBezTo>
                  <a:pt x="811530" y="0"/>
                  <a:pt x="804857" y="6673"/>
                  <a:pt x="804857" y="14905"/>
                </a:cubicBezTo>
                <a:close/>
                <a:moveTo>
                  <a:pt x="715429" y="554653"/>
                </a:moveTo>
                <a:cubicBezTo>
                  <a:pt x="715429" y="562884"/>
                  <a:pt x="722102" y="569557"/>
                  <a:pt x="730334" y="569557"/>
                </a:cubicBezTo>
                <a:cubicBezTo>
                  <a:pt x="738566" y="569557"/>
                  <a:pt x="745239" y="562884"/>
                  <a:pt x="745239" y="554653"/>
                </a:cubicBezTo>
                <a:cubicBezTo>
                  <a:pt x="745239" y="546421"/>
                  <a:pt x="738566" y="539748"/>
                  <a:pt x="730334" y="539748"/>
                </a:cubicBezTo>
                <a:cubicBezTo>
                  <a:pt x="722102" y="539748"/>
                  <a:pt x="715429" y="546421"/>
                  <a:pt x="715429" y="554653"/>
                </a:cubicBezTo>
                <a:close/>
                <a:moveTo>
                  <a:pt x="715429" y="464569"/>
                </a:moveTo>
                <a:cubicBezTo>
                  <a:pt x="715429" y="472801"/>
                  <a:pt x="722102" y="479474"/>
                  <a:pt x="730334" y="479474"/>
                </a:cubicBezTo>
                <a:cubicBezTo>
                  <a:pt x="738566" y="479474"/>
                  <a:pt x="745239" y="472801"/>
                  <a:pt x="745239" y="464569"/>
                </a:cubicBezTo>
                <a:cubicBezTo>
                  <a:pt x="745239" y="456337"/>
                  <a:pt x="738566" y="449664"/>
                  <a:pt x="730334" y="449664"/>
                </a:cubicBezTo>
                <a:cubicBezTo>
                  <a:pt x="722102" y="449664"/>
                  <a:pt x="715429" y="456337"/>
                  <a:pt x="715429" y="464569"/>
                </a:cubicBezTo>
                <a:close/>
                <a:moveTo>
                  <a:pt x="715428" y="375240"/>
                </a:moveTo>
                <a:cubicBezTo>
                  <a:pt x="715428" y="383471"/>
                  <a:pt x="722101" y="390144"/>
                  <a:pt x="730333" y="390144"/>
                </a:cubicBezTo>
                <a:cubicBezTo>
                  <a:pt x="738565" y="390144"/>
                  <a:pt x="745238" y="383471"/>
                  <a:pt x="745238" y="375240"/>
                </a:cubicBezTo>
                <a:cubicBezTo>
                  <a:pt x="745238" y="367008"/>
                  <a:pt x="738565" y="360335"/>
                  <a:pt x="730333" y="360335"/>
                </a:cubicBezTo>
                <a:cubicBezTo>
                  <a:pt x="722101" y="360335"/>
                  <a:pt x="715428" y="367008"/>
                  <a:pt x="715428" y="375240"/>
                </a:cubicBezTo>
                <a:close/>
                <a:moveTo>
                  <a:pt x="715428" y="285156"/>
                </a:moveTo>
                <a:cubicBezTo>
                  <a:pt x="715428" y="293388"/>
                  <a:pt x="722101" y="300061"/>
                  <a:pt x="730333" y="300061"/>
                </a:cubicBezTo>
                <a:cubicBezTo>
                  <a:pt x="738565" y="300061"/>
                  <a:pt x="745238" y="293388"/>
                  <a:pt x="745238" y="285156"/>
                </a:cubicBezTo>
                <a:cubicBezTo>
                  <a:pt x="745238" y="276924"/>
                  <a:pt x="738565" y="270251"/>
                  <a:pt x="730333" y="270251"/>
                </a:cubicBezTo>
                <a:cubicBezTo>
                  <a:pt x="722101" y="270251"/>
                  <a:pt x="715428" y="276924"/>
                  <a:pt x="715428" y="285156"/>
                </a:cubicBezTo>
                <a:close/>
                <a:moveTo>
                  <a:pt x="715428" y="195072"/>
                </a:moveTo>
                <a:cubicBezTo>
                  <a:pt x="715428" y="203304"/>
                  <a:pt x="722101" y="209977"/>
                  <a:pt x="730333" y="209977"/>
                </a:cubicBezTo>
                <a:cubicBezTo>
                  <a:pt x="738565" y="209977"/>
                  <a:pt x="745238" y="203304"/>
                  <a:pt x="745238" y="195072"/>
                </a:cubicBezTo>
                <a:cubicBezTo>
                  <a:pt x="745238" y="186840"/>
                  <a:pt x="738565" y="180167"/>
                  <a:pt x="730333" y="180167"/>
                </a:cubicBezTo>
                <a:cubicBezTo>
                  <a:pt x="722101" y="180167"/>
                  <a:pt x="715428" y="186840"/>
                  <a:pt x="715428" y="195072"/>
                </a:cubicBezTo>
                <a:close/>
                <a:moveTo>
                  <a:pt x="715428" y="104989"/>
                </a:moveTo>
                <a:cubicBezTo>
                  <a:pt x="715428" y="113220"/>
                  <a:pt x="722101" y="119893"/>
                  <a:pt x="730333" y="119893"/>
                </a:cubicBezTo>
                <a:cubicBezTo>
                  <a:pt x="738565" y="119893"/>
                  <a:pt x="745238" y="113220"/>
                  <a:pt x="745238" y="104989"/>
                </a:cubicBezTo>
                <a:cubicBezTo>
                  <a:pt x="745238" y="96757"/>
                  <a:pt x="738565" y="90084"/>
                  <a:pt x="730333" y="90084"/>
                </a:cubicBezTo>
                <a:cubicBezTo>
                  <a:pt x="722101" y="90084"/>
                  <a:pt x="715428" y="96757"/>
                  <a:pt x="715428" y="104989"/>
                </a:cubicBezTo>
                <a:close/>
                <a:moveTo>
                  <a:pt x="715428" y="14905"/>
                </a:moveTo>
                <a:cubicBezTo>
                  <a:pt x="715428" y="23137"/>
                  <a:pt x="722101" y="29810"/>
                  <a:pt x="730333" y="29810"/>
                </a:cubicBezTo>
                <a:cubicBezTo>
                  <a:pt x="738565" y="29810"/>
                  <a:pt x="745238" y="23137"/>
                  <a:pt x="745238" y="14905"/>
                </a:cubicBezTo>
                <a:cubicBezTo>
                  <a:pt x="745238" y="6673"/>
                  <a:pt x="738565" y="0"/>
                  <a:pt x="730333" y="0"/>
                </a:cubicBezTo>
                <a:cubicBezTo>
                  <a:pt x="722101" y="0"/>
                  <a:pt x="715428" y="6673"/>
                  <a:pt x="715428" y="14905"/>
                </a:cubicBezTo>
                <a:close/>
                <a:moveTo>
                  <a:pt x="626001" y="554653"/>
                </a:moveTo>
                <a:cubicBezTo>
                  <a:pt x="626001" y="562884"/>
                  <a:pt x="632674" y="569557"/>
                  <a:pt x="640905" y="569557"/>
                </a:cubicBezTo>
                <a:cubicBezTo>
                  <a:pt x="649137" y="569557"/>
                  <a:pt x="655810" y="562884"/>
                  <a:pt x="655810" y="554653"/>
                </a:cubicBezTo>
                <a:cubicBezTo>
                  <a:pt x="655810" y="546421"/>
                  <a:pt x="649137" y="539748"/>
                  <a:pt x="640905" y="539748"/>
                </a:cubicBezTo>
                <a:cubicBezTo>
                  <a:pt x="632674" y="539748"/>
                  <a:pt x="626001" y="546421"/>
                  <a:pt x="626001" y="554653"/>
                </a:cubicBezTo>
                <a:close/>
                <a:moveTo>
                  <a:pt x="626001" y="464569"/>
                </a:moveTo>
                <a:cubicBezTo>
                  <a:pt x="626001" y="472801"/>
                  <a:pt x="632674" y="479474"/>
                  <a:pt x="640905" y="479474"/>
                </a:cubicBezTo>
                <a:cubicBezTo>
                  <a:pt x="649137" y="479474"/>
                  <a:pt x="655810" y="472801"/>
                  <a:pt x="655810" y="464569"/>
                </a:cubicBezTo>
                <a:cubicBezTo>
                  <a:pt x="655810" y="456337"/>
                  <a:pt x="649137" y="449664"/>
                  <a:pt x="640905" y="449664"/>
                </a:cubicBezTo>
                <a:cubicBezTo>
                  <a:pt x="632674" y="449664"/>
                  <a:pt x="626001" y="456337"/>
                  <a:pt x="626001" y="464569"/>
                </a:cubicBezTo>
                <a:close/>
                <a:moveTo>
                  <a:pt x="626000" y="375240"/>
                </a:moveTo>
                <a:cubicBezTo>
                  <a:pt x="626000" y="383471"/>
                  <a:pt x="632673" y="390144"/>
                  <a:pt x="640904" y="390144"/>
                </a:cubicBezTo>
                <a:cubicBezTo>
                  <a:pt x="649136" y="390144"/>
                  <a:pt x="655809" y="383471"/>
                  <a:pt x="655809" y="375240"/>
                </a:cubicBezTo>
                <a:cubicBezTo>
                  <a:pt x="655809" y="367008"/>
                  <a:pt x="649136" y="360335"/>
                  <a:pt x="640904" y="360335"/>
                </a:cubicBezTo>
                <a:cubicBezTo>
                  <a:pt x="632673" y="360335"/>
                  <a:pt x="626000" y="367008"/>
                  <a:pt x="626000" y="375240"/>
                </a:cubicBezTo>
                <a:close/>
                <a:moveTo>
                  <a:pt x="626000" y="285156"/>
                </a:moveTo>
                <a:cubicBezTo>
                  <a:pt x="626000" y="293388"/>
                  <a:pt x="632673" y="300061"/>
                  <a:pt x="640904" y="300061"/>
                </a:cubicBezTo>
                <a:cubicBezTo>
                  <a:pt x="649136" y="300061"/>
                  <a:pt x="655809" y="293388"/>
                  <a:pt x="655809" y="285156"/>
                </a:cubicBezTo>
                <a:cubicBezTo>
                  <a:pt x="655809" y="276924"/>
                  <a:pt x="649136" y="270251"/>
                  <a:pt x="640904" y="270251"/>
                </a:cubicBezTo>
                <a:cubicBezTo>
                  <a:pt x="632673" y="270251"/>
                  <a:pt x="626000" y="276924"/>
                  <a:pt x="626000" y="285156"/>
                </a:cubicBezTo>
                <a:close/>
                <a:moveTo>
                  <a:pt x="626000" y="195072"/>
                </a:moveTo>
                <a:cubicBezTo>
                  <a:pt x="626000" y="203304"/>
                  <a:pt x="632673" y="209977"/>
                  <a:pt x="640904" y="209977"/>
                </a:cubicBezTo>
                <a:cubicBezTo>
                  <a:pt x="649136" y="209977"/>
                  <a:pt x="655809" y="203304"/>
                  <a:pt x="655809" y="195072"/>
                </a:cubicBezTo>
                <a:cubicBezTo>
                  <a:pt x="655809" y="186840"/>
                  <a:pt x="649136" y="180167"/>
                  <a:pt x="640904" y="180167"/>
                </a:cubicBezTo>
                <a:cubicBezTo>
                  <a:pt x="632673" y="180167"/>
                  <a:pt x="626000" y="186840"/>
                  <a:pt x="626000" y="195072"/>
                </a:cubicBezTo>
                <a:close/>
                <a:moveTo>
                  <a:pt x="626000" y="104989"/>
                </a:moveTo>
                <a:cubicBezTo>
                  <a:pt x="626000" y="113220"/>
                  <a:pt x="632673" y="119893"/>
                  <a:pt x="640904" y="119893"/>
                </a:cubicBezTo>
                <a:cubicBezTo>
                  <a:pt x="649136" y="119893"/>
                  <a:pt x="655809" y="113220"/>
                  <a:pt x="655809" y="104989"/>
                </a:cubicBezTo>
                <a:cubicBezTo>
                  <a:pt x="655809" y="96757"/>
                  <a:pt x="649136" y="90084"/>
                  <a:pt x="640904" y="90084"/>
                </a:cubicBezTo>
                <a:cubicBezTo>
                  <a:pt x="632673" y="90084"/>
                  <a:pt x="626000" y="96757"/>
                  <a:pt x="626000" y="104989"/>
                </a:cubicBezTo>
                <a:close/>
                <a:moveTo>
                  <a:pt x="626000" y="14905"/>
                </a:moveTo>
                <a:cubicBezTo>
                  <a:pt x="626000" y="23137"/>
                  <a:pt x="632673" y="29810"/>
                  <a:pt x="640904" y="29810"/>
                </a:cubicBezTo>
                <a:cubicBezTo>
                  <a:pt x="649136" y="29810"/>
                  <a:pt x="655809" y="23137"/>
                  <a:pt x="655809" y="14905"/>
                </a:cubicBezTo>
                <a:cubicBezTo>
                  <a:pt x="655809" y="6673"/>
                  <a:pt x="649136" y="0"/>
                  <a:pt x="640904" y="0"/>
                </a:cubicBezTo>
                <a:cubicBezTo>
                  <a:pt x="632673" y="0"/>
                  <a:pt x="626000" y="6673"/>
                  <a:pt x="626000" y="14905"/>
                </a:cubicBezTo>
                <a:close/>
                <a:moveTo>
                  <a:pt x="536572" y="554653"/>
                </a:moveTo>
                <a:cubicBezTo>
                  <a:pt x="536572" y="562884"/>
                  <a:pt x="543245" y="569557"/>
                  <a:pt x="551477" y="569557"/>
                </a:cubicBezTo>
                <a:cubicBezTo>
                  <a:pt x="559709" y="569557"/>
                  <a:pt x="566382" y="562884"/>
                  <a:pt x="566382" y="554653"/>
                </a:cubicBezTo>
                <a:cubicBezTo>
                  <a:pt x="566382" y="546421"/>
                  <a:pt x="559709" y="539748"/>
                  <a:pt x="551477" y="539748"/>
                </a:cubicBezTo>
                <a:cubicBezTo>
                  <a:pt x="543245" y="539748"/>
                  <a:pt x="536572" y="546421"/>
                  <a:pt x="536572" y="554653"/>
                </a:cubicBezTo>
                <a:close/>
                <a:moveTo>
                  <a:pt x="536572" y="464569"/>
                </a:moveTo>
                <a:cubicBezTo>
                  <a:pt x="536572" y="472801"/>
                  <a:pt x="543245" y="479474"/>
                  <a:pt x="551477" y="479474"/>
                </a:cubicBezTo>
                <a:cubicBezTo>
                  <a:pt x="559709" y="479474"/>
                  <a:pt x="566382" y="472801"/>
                  <a:pt x="566382" y="464569"/>
                </a:cubicBezTo>
                <a:cubicBezTo>
                  <a:pt x="566382" y="456337"/>
                  <a:pt x="559709" y="449664"/>
                  <a:pt x="551477" y="449664"/>
                </a:cubicBezTo>
                <a:cubicBezTo>
                  <a:pt x="543245" y="449664"/>
                  <a:pt x="536572" y="456337"/>
                  <a:pt x="536572" y="464569"/>
                </a:cubicBezTo>
                <a:close/>
                <a:moveTo>
                  <a:pt x="536571" y="375240"/>
                </a:moveTo>
                <a:cubicBezTo>
                  <a:pt x="536571" y="383471"/>
                  <a:pt x="543244" y="390144"/>
                  <a:pt x="551476" y="390144"/>
                </a:cubicBezTo>
                <a:cubicBezTo>
                  <a:pt x="559708" y="390144"/>
                  <a:pt x="566381" y="383471"/>
                  <a:pt x="566381" y="375240"/>
                </a:cubicBezTo>
                <a:cubicBezTo>
                  <a:pt x="566381" y="367008"/>
                  <a:pt x="559708" y="360335"/>
                  <a:pt x="551476" y="360335"/>
                </a:cubicBezTo>
                <a:cubicBezTo>
                  <a:pt x="543244" y="360335"/>
                  <a:pt x="536571" y="367008"/>
                  <a:pt x="536571" y="375240"/>
                </a:cubicBezTo>
                <a:close/>
                <a:moveTo>
                  <a:pt x="536571" y="285156"/>
                </a:moveTo>
                <a:cubicBezTo>
                  <a:pt x="536571" y="293388"/>
                  <a:pt x="543244" y="300061"/>
                  <a:pt x="551476" y="300061"/>
                </a:cubicBezTo>
                <a:cubicBezTo>
                  <a:pt x="559708" y="300061"/>
                  <a:pt x="566381" y="293388"/>
                  <a:pt x="566381" y="285156"/>
                </a:cubicBezTo>
                <a:cubicBezTo>
                  <a:pt x="566381" y="276924"/>
                  <a:pt x="559708" y="270251"/>
                  <a:pt x="551476" y="270251"/>
                </a:cubicBezTo>
                <a:cubicBezTo>
                  <a:pt x="543244" y="270251"/>
                  <a:pt x="536571" y="276924"/>
                  <a:pt x="536571" y="285156"/>
                </a:cubicBezTo>
                <a:close/>
                <a:moveTo>
                  <a:pt x="536571" y="195072"/>
                </a:moveTo>
                <a:cubicBezTo>
                  <a:pt x="536571" y="203304"/>
                  <a:pt x="543244" y="209977"/>
                  <a:pt x="551476" y="209977"/>
                </a:cubicBezTo>
                <a:cubicBezTo>
                  <a:pt x="559708" y="209977"/>
                  <a:pt x="566381" y="203304"/>
                  <a:pt x="566381" y="195072"/>
                </a:cubicBezTo>
                <a:cubicBezTo>
                  <a:pt x="566381" y="186840"/>
                  <a:pt x="559708" y="180167"/>
                  <a:pt x="551476" y="180167"/>
                </a:cubicBezTo>
                <a:cubicBezTo>
                  <a:pt x="543244" y="180167"/>
                  <a:pt x="536571" y="186840"/>
                  <a:pt x="536571" y="195072"/>
                </a:cubicBezTo>
                <a:close/>
                <a:moveTo>
                  <a:pt x="536571" y="104989"/>
                </a:moveTo>
                <a:cubicBezTo>
                  <a:pt x="536571" y="113220"/>
                  <a:pt x="543244" y="119893"/>
                  <a:pt x="551476" y="119893"/>
                </a:cubicBezTo>
                <a:cubicBezTo>
                  <a:pt x="559708" y="119893"/>
                  <a:pt x="566381" y="113220"/>
                  <a:pt x="566381" y="104989"/>
                </a:cubicBezTo>
                <a:cubicBezTo>
                  <a:pt x="566381" y="96757"/>
                  <a:pt x="559708" y="90084"/>
                  <a:pt x="551476" y="90084"/>
                </a:cubicBezTo>
                <a:cubicBezTo>
                  <a:pt x="543244" y="90084"/>
                  <a:pt x="536571" y="96757"/>
                  <a:pt x="536571" y="104989"/>
                </a:cubicBezTo>
                <a:close/>
                <a:moveTo>
                  <a:pt x="536571" y="14905"/>
                </a:moveTo>
                <a:cubicBezTo>
                  <a:pt x="536571" y="23137"/>
                  <a:pt x="543244" y="29810"/>
                  <a:pt x="551476" y="29810"/>
                </a:cubicBezTo>
                <a:cubicBezTo>
                  <a:pt x="559708" y="29810"/>
                  <a:pt x="566381" y="23137"/>
                  <a:pt x="566381" y="14905"/>
                </a:cubicBezTo>
                <a:cubicBezTo>
                  <a:pt x="566381" y="6673"/>
                  <a:pt x="559708" y="0"/>
                  <a:pt x="551476" y="0"/>
                </a:cubicBezTo>
                <a:cubicBezTo>
                  <a:pt x="543244" y="0"/>
                  <a:pt x="536571" y="6673"/>
                  <a:pt x="536571" y="14905"/>
                </a:cubicBezTo>
                <a:close/>
                <a:moveTo>
                  <a:pt x="447144" y="554653"/>
                </a:moveTo>
                <a:cubicBezTo>
                  <a:pt x="447144" y="562884"/>
                  <a:pt x="453817" y="569557"/>
                  <a:pt x="462048" y="569557"/>
                </a:cubicBezTo>
                <a:cubicBezTo>
                  <a:pt x="470280" y="569557"/>
                  <a:pt x="476953" y="562884"/>
                  <a:pt x="476953" y="554653"/>
                </a:cubicBezTo>
                <a:cubicBezTo>
                  <a:pt x="476953" y="546421"/>
                  <a:pt x="470280" y="539748"/>
                  <a:pt x="462048" y="539748"/>
                </a:cubicBezTo>
                <a:cubicBezTo>
                  <a:pt x="453817" y="539748"/>
                  <a:pt x="447144" y="546421"/>
                  <a:pt x="447144" y="554653"/>
                </a:cubicBezTo>
                <a:close/>
                <a:moveTo>
                  <a:pt x="447144" y="464569"/>
                </a:moveTo>
                <a:cubicBezTo>
                  <a:pt x="447144" y="472801"/>
                  <a:pt x="453817" y="479474"/>
                  <a:pt x="462048" y="479474"/>
                </a:cubicBezTo>
                <a:cubicBezTo>
                  <a:pt x="470280" y="479474"/>
                  <a:pt x="476953" y="472801"/>
                  <a:pt x="476953" y="464569"/>
                </a:cubicBezTo>
                <a:cubicBezTo>
                  <a:pt x="476953" y="456337"/>
                  <a:pt x="470280" y="449664"/>
                  <a:pt x="462048" y="449664"/>
                </a:cubicBezTo>
                <a:cubicBezTo>
                  <a:pt x="453817" y="449664"/>
                  <a:pt x="447144" y="456337"/>
                  <a:pt x="447144" y="464569"/>
                </a:cubicBezTo>
                <a:close/>
                <a:moveTo>
                  <a:pt x="447143" y="375240"/>
                </a:moveTo>
                <a:cubicBezTo>
                  <a:pt x="447143" y="383471"/>
                  <a:pt x="453816" y="390144"/>
                  <a:pt x="462047" y="390144"/>
                </a:cubicBezTo>
                <a:cubicBezTo>
                  <a:pt x="470279" y="390144"/>
                  <a:pt x="476952" y="383471"/>
                  <a:pt x="476952" y="375240"/>
                </a:cubicBezTo>
                <a:cubicBezTo>
                  <a:pt x="476952" y="367008"/>
                  <a:pt x="470279" y="360335"/>
                  <a:pt x="462047" y="360335"/>
                </a:cubicBezTo>
                <a:cubicBezTo>
                  <a:pt x="453816" y="360335"/>
                  <a:pt x="447143" y="367008"/>
                  <a:pt x="447143" y="375240"/>
                </a:cubicBezTo>
                <a:close/>
                <a:moveTo>
                  <a:pt x="447143" y="285156"/>
                </a:moveTo>
                <a:cubicBezTo>
                  <a:pt x="447143" y="293388"/>
                  <a:pt x="453816" y="300061"/>
                  <a:pt x="462047" y="300061"/>
                </a:cubicBezTo>
                <a:cubicBezTo>
                  <a:pt x="470279" y="300061"/>
                  <a:pt x="476952" y="293388"/>
                  <a:pt x="476952" y="285156"/>
                </a:cubicBezTo>
                <a:cubicBezTo>
                  <a:pt x="476952" y="276924"/>
                  <a:pt x="470279" y="270251"/>
                  <a:pt x="462047" y="270251"/>
                </a:cubicBezTo>
                <a:cubicBezTo>
                  <a:pt x="453816" y="270251"/>
                  <a:pt x="447143" y="276924"/>
                  <a:pt x="447143" y="285156"/>
                </a:cubicBezTo>
                <a:close/>
                <a:moveTo>
                  <a:pt x="447143" y="195072"/>
                </a:moveTo>
                <a:cubicBezTo>
                  <a:pt x="447143" y="203304"/>
                  <a:pt x="453816" y="209977"/>
                  <a:pt x="462047" y="209977"/>
                </a:cubicBezTo>
                <a:cubicBezTo>
                  <a:pt x="470279" y="209977"/>
                  <a:pt x="476952" y="203304"/>
                  <a:pt x="476952" y="195072"/>
                </a:cubicBezTo>
                <a:cubicBezTo>
                  <a:pt x="476952" y="186840"/>
                  <a:pt x="470279" y="180167"/>
                  <a:pt x="462047" y="180167"/>
                </a:cubicBezTo>
                <a:cubicBezTo>
                  <a:pt x="453816" y="180167"/>
                  <a:pt x="447143" y="186840"/>
                  <a:pt x="447143" y="195072"/>
                </a:cubicBezTo>
                <a:close/>
                <a:moveTo>
                  <a:pt x="447143" y="104989"/>
                </a:moveTo>
                <a:cubicBezTo>
                  <a:pt x="447143" y="113220"/>
                  <a:pt x="453816" y="119893"/>
                  <a:pt x="462047" y="119893"/>
                </a:cubicBezTo>
                <a:cubicBezTo>
                  <a:pt x="470279" y="119893"/>
                  <a:pt x="476952" y="113220"/>
                  <a:pt x="476952" y="104989"/>
                </a:cubicBezTo>
                <a:cubicBezTo>
                  <a:pt x="476952" y="96757"/>
                  <a:pt x="470279" y="90084"/>
                  <a:pt x="462047" y="90084"/>
                </a:cubicBezTo>
                <a:cubicBezTo>
                  <a:pt x="453816" y="90084"/>
                  <a:pt x="447143" y="96757"/>
                  <a:pt x="447143" y="104989"/>
                </a:cubicBezTo>
                <a:close/>
                <a:moveTo>
                  <a:pt x="447143" y="14905"/>
                </a:moveTo>
                <a:cubicBezTo>
                  <a:pt x="447143" y="23137"/>
                  <a:pt x="453816" y="29810"/>
                  <a:pt x="462047" y="29810"/>
                </a:cubicBezTo>
                <a:cubicBezTo>
                  <a:pt x="470279" y="29810"/>
                  <a:pt x="476952" y="23137"/>
                  <a:pt x="476952" y="14905"/>
                </a:cubicBezTo>
                <a:cubicBezTo>
                  <a:pt x="476952" y="6673"/>
                  <a:pt x="470279" y="0"/>
                  <a:pt x="462047" y="0"/>
                </a:cubicBezTo>
                <a:cubicBezTo>
                  <a:pt x="453816" y="0"/>
                  <a:pt x="447143" y="6673"/>
                  <a:pt x="447143" y="14905"/>
                </a:cubicBezTo>
                <a:close/>
                <a:moveTo>
                  <a:pt x="357715" y="554653"/>
                </a:moveTo>
                <a:cubicBezTo>
                  <a:pt x="357715" y="562884"/>
                  <a:pt x="364388" y="569557"/>
                  <a:pt x="372620" y="569557"/>
                </a:cubicBezTo>
                <a:cubicBezTo>
                  <a:pt x="380852" y="569557"/>
                  <a:pt x="387525" y="562884"/>
                  <a:pt x="387525" y="554653"/>
                </a:cubicBezTo>
                <a:cubicBezTo>
                  <a:pt x="387525" y="546421"/>
                  <a:pt x="380852" y="539748"/>
                  <a:pt x="372620" y="539748"/>
                </a:cubicBezTo>
                <a:cubicBezTo>
                  <a:pt x="364388" y="539748"/>
                  <a:pt x="357715" y="546421"/>
                  <a:pt x="357715" y="554653"/>
                </a:cubicBezTo>
                <a:close/>
                <a:moveTo>
                  <a:pt x="357715" y="464569"/>
                </a:moveTo>
                <a:cubicBezTo>
                  <a:pt x="357715" y="472801"/>
                  <a:pt x="364388" y="479474"/>
                  <a:pt x="372620" y="479474"/>
                </a:cubicBezTo>
                <a:cubicBezTo>
                  <a:pt x="380852" y="479474"/>
                  <a:pt x="387525" y="472801"/>
                  <a:pt x="387525" y="464569"/>
                </a:cubicBezTo>
                <a:cubicBezTo>
                  <a:pt x="387525" y="456337"/>
                  <a:pt x="380852" y="449664"/>
                  <a:pt x="372620" y="449664"/>
                </a:cubicBezTo>
                <a:cubicBezTo>
                  <a:pt x="364388" y="449664"/>
                  <a:pt x="357715" y="456337"/>
                  <a:pt x="357715" y="464569"/>
                </a:cubicBezTo>
                <a:close/>
                <a:moveTo>
                  <a:pt x="357714" y="375240"/>
                </a:moveTo>
                <a:cubicBezTo>
                  <a:pt x="357714" y="383471"/>
                  <a:pt x="364387" y="390144"/>
                  <a:pt x="372619" y="390144"/>
                </a:cubicBezTo>
                <a:cubicBezTo>
                  <a:pt x="380851" y="390144"/>
                  <a:pt x="387524" y="383471"/>
                  <a:pt x="387524" y="375240"/>
                </a:cubicBezTo>
                <a:cubicBezTo>
                  <a:pt x="387524" y="367008"/>
                  <a:pt x="380851" y="360335"/>
                  <a:pt x="372619" y="360335"/>
                </a:cubicBezTo>
                <a:cubicBezTo>
                  <a:pt x="364387" y="360335"/>
                  <a:pt x="357714" y="367008"/>
                  <a:pt x="357714" y="375240"/>
                </a:cubicBezTo>
                <a:close/>
                <a:moveTo>
                  <a:pt x="357714" y="285156"/>
                </a:moveTo>
                <a:cubicBezTo>
                  <a:pt x="357714" y="293388"/>
                  <a:pt x="364387" y="300061"/>
                  <a:pt x="372619" y="300061"/>
                </a:cubicBezTo>
                <a:cubicBezTo>
                  <a:pt x="380851" y="300061"/>
                  <a:pt x="387524" y="293388"/>
                  <a:pt x="387524" y="285156"/>
                </a:cubicBezTo>
                <a:cubicBezTo>
                  <a:pt x="387524" y="276924"/>
                  <a:pt x="380851" y="270251"/>
                  <a:pt x="372619" y="270251"/>
                </a:cubicBezTo>
                <a:cubicBezTo>
                  <a:pt x="364387" y="270251"/>
                  <a:pt x="357714" y="276924"/>
                  <a:pt x="357714" y="285156"/>
                </a:cubicBezTo>
                <a:close/>
                <a:moveTo>
                  <a:pt x="357714" y="195072"/>
                </a:moveTo>
                <a:cubicBezTo>
                  <a:pt x="357714" y="203304"/>
                  <a:pt x="364387" y="209977"/>
                  <a:pt x="372619" y="209977"/>
                </a:cubicBezTo>
                <a:cubicBezTo>
                  <a:pt x="380851" y="209977"/>
                  <a:pt x="387524" y="203304"/>
                  <a:pt x="387524" y="195072"/>
                </a:cubicBezTo>
                <a:cubicBezTo>
                  <a:pt x="387524" y="186840"/>
                  <a:pt x="380851" y="180167"/>
                  <a:pt x="372619" y="180167"/>
                </a:cubicBezTo>
                <a:cubicBezTo>
                  <a:pt x="364387" y="180167"/>
                  <a:pt x="357714" y="186840"/>
                  <a:pt x="357714" y="195072"/>
                </a:cubicBezTo>
                <a:close/>
                <a:moveTo>
                  <a:pt x="357714" y="104989"/>
                </a:moveTo>
                <a:cubicBezTo>
                  <a:pt x="357714" y="113220"/>
                  <a:pt x="364387" y="119893"/>
                  <a:pt x="372619" y="119893"/>
                </a:cubicBezTo>
                <a:cubicBezTo>
                  <a:pt x="380851" y="119893"/>
                  <a:pt x="387524" y="113220"/>
                  <a:pt x="387524" y="104989"/>
                </a:cubicBezTo>
                <a:cubicBezTo>
                  <a:pt x="387524" y="96757"/>
                  <a:pt x="380851" y="90084"/>
                  <a:pt x="372619" y="90084"/>
                </a:cubicBezTo>
                <a:cubicBezTo>
                  <a:pt x="364387" y="90084"/>
                  <a:pt x="357714" y="96757"/>
                  <a:pt x="357714" y="104989"/>
                </a:cubicBezTo>
                <a:close/>
                <a:moveTo>
                  <a:pt x="357714" y="14905"/>
                </a:moveTo>
                <a:cubicBezTo>
                  <a:pt x="357714" y="23137"/>
                  <a:pt x="364387" y="29810"/>
                  <a:pt x="372619" y="29810"/>
                </a:cubicBezTo>
                <a:cubicBezTo>
                  <a:pt x="380851" y="29810"/>
                  <a:pt x="387524" y="23137"/>
                  <a:pt x="387524" y="14905"/>
                </a:cubicBezTo>
                <a:cubicBezTo>
                  <a:pt x="387524" y="6673"/>
                  <a:pt x="380851" y="0"/>
                  <a:pt x="372619" y="0"/>
                </a:cubicBezTo>
                <a:cubicBezTo>
                  <a:pt x="364387" y="0"/>
                  <a:pt x="357714" y="6673"/>
                  <a:pt x="357714" y="14905"/>
                </a:cubicBezTo>
                <a:close/>
                <a:moveTo>
                  <a:pt x="268287" y="554653"/>
                </a:moveTo>
                <a:cubicBezTo>
                  <a:pt x="268287" y="562884"/>
                  <a:pt x="274960" y="569557"/>
                  <a:pt x="283191" y="569557"/>
                </a:cubicBezTo>
                <a:cubicBezTo>
                  <a:pt x="291423" y="569557"/>
                  <a:pt x="298096" y="562884"/>
                  <a:pt x="298096" y="554653"/>
                </a:cubicBezTo>
                <a:cubicBezTo>
                  <a:pt x="298096" y="546421"/>
                  <a:pt x="291423" y="539748"/>
                  <a:pt x="283191" y="539748"/>
                </a:cubicBezTo>
                <a:cubicBezTo>
                  <a:pt x="274960" y="539748"/>
                  <a:pt x="268287" y="546421"/>
                  <a:pt x="268287" y="554653"/>
                </a:cubicBezTo>
                <a:close/>
                <a:moveTo>
                  <a:pt x="268287" y="464569"/>
                </a:moveTo>
                <a:cubicBezTo>
                  <a:pt x="268287" y="472801"/>
                  <a:pt x="274960" y="479474"/>
                  <a:pt x="283191" y="479474"/>
                </a:cubicBezTo>
                <a:cubicBezTo>
                  <a:pt x="291423" y="479474"/>
                  <a:pt x="298096" y="472801"/>
                  <a:pt x="298096" y="464569"/>
                </a:cubicBezTo>
                <a:cubicBezTo>
                  <a:pt x="298096" y="456337"/>
                  <a:pt x="291423" y="449664"/>
                  <a:pt x="283191" y="449664"/>
                </a:cubicBezTo>
                <a:cubicBezTo>
                  <a:pt x="274960" y="449664"/>
                  <a:pt x="268287" y="456337"/>
                  <a:pt x="268287" y="464569"/>
                </a:cubicBezTo>
                <a:close/>
                <a:moveTo>
                  <a:pt x="268286" y="375240"/>
                </a:moveTo>
                <a:cubicBezTo>
                  <a:pt x="268286" y="383471"/>
                  <a:pt x="274959" y="390144"/>
                  <a:pt x="283190" y="390144"/>
                </a:cubicBezTo>
                <a:cubicBezTo>
                  <a:pt x="291422" y="390144"/>
                  <a:pt x="298095" y="383471"/>
                  <a:pt x="298095" y="375240"/>
                </a:cubicBezTo>
                <a:cubicBezTo>
                  <a:pt x="298095" y="367008"/>
                  <a:pt x="291422" y="360335"/>
                  <a:pt x="283190" y="360335"/>
                </a:cubicBezTo>
                <a:cubicBezTo>
                  <a:pt x="274959" y="360335"/>
                  <a:pt x="268286" y="367008"/>
                  <a:pt x="268286" y="375240"/>
                </a:cubicBezTo>
                <a:close/>
                <a:moveTo>
                  <a:pt x="268286" y="285156"/>
                </a:moveTo>
                <a:cubicBezTo>
                  <a:pt x="268286" y="293388"/>
                  <a:pt x="274959" y="300061"/>
                  <a:pt x="283190" y="300061"/>
                </a:cubicBezTo>
                <a:cubicBezTo>
                  <a:pt x="291422" y="300061"/>
                  <a:pt x="298095" y="293388"/>
                  <a:pt x="298095" y="285156"/>
                </a:cubicBezTo>
                <a:cubicBezTo>
                  <a:pt x="298095" y="276924"/>
                  <a:pt x="291422" y="270251"/>
                  <a:pt x="283190" y="270251"/>
                </a:cubicBezTo>
                <a:cubicBezTo>
                  <a:pt x="274959" y="270251"/>
                  <a:pt x="268286" y="276924"/>
                  <a:pt x="268286" y="285156"/>
                </a:cubicBezTo>
                <a:close/>
                <a:moveTo>
                  <a:pt x="268286" y="195072"/>
                </a:moveTo>
                <a:cubicBezTo>
                  <a:pt x="268286" y="203304"/>
                  <a:pt x="274959" y="209977"/>
                  <a:pt x="283190" y="209977"/>
                </a:cubicBezTo>
                <a:cubicBezTo>
                  <a:pt x="291422" y="209977"/>
                  <a:pt x="298095" y="203304"/>
                  <a:pt x="298095" y="195072"/>
                </a:cubicBezTo>
                <a:cubicBezTo>
                  <a:pt x="298095" y="186840"/>
                  <a:pt x="291422" y="180167"/>
                  <a:pt x="283190" y="180167"/>
                </a:cubicBezTo>
                <a:cubicBezTo>
                  <a:pt x="274959" y="180167"/>
                  <a:pt x="268286" y="186840"/>
                  <a:pt x="268286" y="195072"/>
                </a:cubicBezTo>
                <a:close/>
                <a:moveTo>
                  <a:pt x="268286" y="104989"/>
                </a:moveTo>
                <a:cubicBezTo>
                  <a:pt x="268286" y="113220"/>
                  <a:pt x="274959" y="119893"/>
                  <a:pt x="283190" y="119893"/>
                </a:cubicBezTo>
                <a:cubicBezTo>
                  <a:pt x="291422" y="119893"/>
                  <a:pt x="298095" y="113220"/>
                  <a:pt x="298095" y="104989"/>
                </a:cubicBezTo>
                <a:cubicBezTo>
                  <a:pt x="298095" y="96757"/>
                  <a:pt x="291422" y="90084"/>
                  <a:pt x="283190" y="90084"/>
                </a:cubicBezTo>
                <a:cubicBezTo>
                  <a:pt x="274959" y="90084"/>
                  <a:pt x="268286" y="96757"/>
                  <a:pt x="268286" y="104989"/>
                </a:cubicBezTo>
                <a:close/>
                <a:moveTo>
                  <a:pt x="268286" y="14905"/>
                </a:moveTo>
                <a:cubicBezTo>
                  <a:pt x="268286" y="23137"/>
                  <a:pt x="274959" y="29810"/>
                  <a:pt x="283190" y="29810"/>
                </a:cubicBezTo>
                <a:cubicBezTo>
                  <a:pt x="291422" y="29810"/>
                  <a:pt x="298095" y="23137"/>
                  <a:pt x="298095" y="14905"/>
                </a:cubicBezTo>
                <a:cubicBezTo>
                  <a:pt x="298095" y="6673"/>
                  <a:pt x="291422" y="0"/>
                  <a:pt x="283190" y="0"/>
                </a:cubicBezTo>
                <a:cubicBezTo>
                  <a:pt x="274959" y="0"/>
                  <a:pt x="268286" y="6673"/>
                  <a:pt x="268286" y="14905"/>
                </a:cubicBezTo>
                <a:close/>
                <a:moveTo>
                  <a:pt x="178858" y="554653"/>
                </a:moveTo>
                <a:cubicBezTo>
                  <a:pt x="178858" y="562884"/>
                  <a:pt x="185531" y="569557"/>
                  <a:pt x="193763" y="569557"/>
                </a:cubicBezTo>
                <a:cubicBezTo>
                  <a:pt x="201995" y="569557"/>
                  <a:pt x="208668" y="562884"/>
                  <a:pt x="208668" y="554653"/>
                </a:cubicBezTo>
                <a:cubicBezTo>
                  <a:pt x="208668" y="546421"/>
                  <a:pt x="201995" y="539748"/>
                  <a:pt x="193763" y="539748"/>
                </a:cubicBezTo>
                <a:cubicBezTo>
                  <a:pt x="185531" y="539748"/>
                  <a:pt x="178858" y="546421"/>
                  <a:pt x="178858" y="554653"/>
                </a:cubicBezTo>
                <a:close/>
                <a:moveTo>
                  <a:pt x="178858" y="464569"/>
                </a:moveTo>
                <a:cubicBezTo>
                  <a:pt x="178858" y="472801"/>
                  <a:pt x="185531" y="479474"/>
                  <a:pt x="193763" y="479474"/>
                </a:cubicBezTo>
                <a:cubicBezTo>
                  <a:pt x="201995" y="479474"/>
                  <a:pt x="208668" y="472801"/>
                  <a:pt x="208668" y="464569"/>
                </a:cubicBezTo>
                <a:cubicBezTo>
                  <a:pt x="208668" y="456337"/>
                  <a:pt x="201995" y="449664"/>
                  <a:pt x="193763" y="449664"/>
                </a:cubicBezTo>
                <a:cubicBezTo>
                  <a:pt x="185531" y="449664"/>
                  <a:pt x="178858" y="456337"/>
                  <a:pt x="178858" y="464569"/>
                </a:cubicBezTo>
                <a:close/>
                <a:moveTo>
                  <a:pt x="178857" y="375240"/>
                </a:moveTo>
                <a:cubicBezTo>
                  <a:pt x="178857" y="383471"/>
                  <a:pt x="185530" y="390144"/>
                  <a:pt x="193762" y="390144"/>
                </a:cubicBezTo>
                <a:cubicBezTo>
                  <a:pt x="201994" y="390144"/>
                  <a:pt x="208667" y="383471"/>
                  <a:pt x="208667" y="375240"/>
                </a:cubicBezTo>
                <a:cubicBezTo>
                  <a:pt x="208667" y="367008"/>
                  <a:pt x="201994" y="360335"/>
                  <a:pt x="193762" y="360335"/>
                </a:cubicBezTo>
                <a:cubicBezTo>
                  <a:pt x="185530" y="360335"/>
                  <a:pt x="178857" y="367008"/>
                  <a:pt x="178857" y="375240"/>
                </a:cubicBezTo>
                <a:close/>
                <a:moveTo>
                  <a:pt x="178857" y="285156"/>
                </a:moveTo>
                <a:cubicBezTo>
                  <a:pt x="178857" y="293388"/>
                  <a:pt x="185530" y="300061"/>
                  <a:pt x="193762" y="300061"/>
                </a:cubicBezTo>
                <a:cubicBezTo>
                  <a:pt x="201994" y="300061"/>
                  <a:pt x="208667" y="293388"/>
                  <a:pt x="208667" y="285156"/>
                </a:cubicBezTo>
                <a:cubicBezTo>
                  <a:pt x="208667" y="276924"/>
                  <a:pt x="201994" y="270251"/>
                  <a:pt x="193762" y="270251"/>
                </a:cubicBezTo>
                <a:cubicBezTo>
                  <a:pt x="185530" y="270251"/>
                  <a:pt x="178857" y="276924"/>
                  <a:pt x="178857" y="285156"/>
                </a:cubicBezTo>
                <a:close/>
                <a:moveTo>
                  <a:pt x="178857" y="195072"/>
                </a:moveTo>
                <a:cubicBezTo>
                  <a:pt x="178857" y="203304"/>
                  <a:pt x="185530" y="209977"/>
                  <a:pt x="193762" y="209977"/>
                </a:cubicBezTo>
                <a:cubicBezTo>
                  <a:pt x="201994" y="209977"/>
                  <a:pt x="208667" y="203304"/>
                  <a:pt x="208667" y="195072"/>
                </a:cubicBezTo>
                <a:cubicBezTo>
                  <a:pt x="208667" y="186840"/>
                  <a:pt x="201994" y="180167"/>
                  <a:pt x="193762" y="180167"/>
                </a:cubicBezTo>
                <a:cubicBezTo>
                  <a:pt x="185530" y="180167"/>
                  <a:pt x="178857" y="186840"/>
                  <a:pt x="178857" y="195072"/>
                </a:cubicBezTo>
                <a:close/>
                <a:moveTo>
                  <a:pt x="178857" y="104989"/>
                </a:moveTo>
                <a:cubicBezTo>
                  <a:pt x="178857" y="113220"/>
                  <a:pt x="185530" y="119893"/>
                  <a:pt x="193762" y="119893"/>
                </a:cubicBezTo>
                <a:cubicBezTo>
                  <a:pt x="201994" y="119893"/>
                  <a:pt x="208667" y="113220"/>
                  <a:pt x="208667" y="104989"/>
                </a:cubicBezTo>
                <a:cubicBezTo>
                  <a:pt x="208667" y="96757"/>
                  <a:pt x="201994" y="90084"/>
                  <a:pt x="193762" y="90084"/>
                </a:cubicBezTo>
                <a:cubicBezTo>
                  <a:pt x="185530" y="90084"/>
                  <a:pt x="178857" y="96757"/>
                  <a:pt x="178857" y="104989"/>
                </a:cubicBezTo>
                <a:close/>
                <a:moveTo>
                  <a:pt x="178857" y="14905"/>
                </a:moveTo>
                <a:cubicBezTo>
                  <a:pt x="178857" y="23137"/>
                  <a:pt x="185530" y="29810"/>
                  <a:pt x="193762" y="29810"/>
                </a:cubicBezTo>
                <a:cubicBezTo>
                  <a:pt x="201994" y="29810"/>
                  <a:pt x="208667" y="23137"/>
                  <a:pt x="208667" y="14905"/>
                </a:cubicBezTo>
                <a:cubicBezTo>
                  <a:pt x="208667" y="6673"/>
                  <a:pt x="201994" y="0"/>
                  <a:pt x="193762" y="0"/>
                </a:cubicBezTo>
                <a:cubicBezTo>
                  <a:pt x="185530" y="0"/>
                  <a:pt x="178857" y="6673"/>
                  <a:pt x="178857" y="14905"/>
                </a:cubicBezTo>
                <a:close/>
                <a:moveTo>
                  <a:pt x="89430" y="554653"/>
                </a:moveTo>
                <a:cubicBezTo>
                  <a:pt x="89430" y="562884"/>
                  <a:pt x="96103" y="569557"/>
                  <a:pt x="104334" y="569557"/>
                </a:cubicBezTo>
                <a:cubicBezTo>
                  <a:pt x="112566" y="569557"/>
                  <a:pt x="119239" y="562884"/>
                  <a:pt x="119239" y="554653"/>
                </a:cubicBezTo>
                <a:cubicBezTo>
                  <a:pt x="119239" y="546421"/>
                  <a:pt x="112566" y="539748"/>
                  <a:pt x="104334" y="539748"/>
                </a:cubicBezTo>
                <a:cubicBezTo>
                  <a:pt x="96103" y="539748"/>
                  <a:pt x="89430" y="546421"/>
                  <a:pt x="89430" y="554653"/>
                </a:cubicBezTo>
                <a:close/>
                <a:moveTo>
                  <a:pt x="89430" y="464569"/>
                </a:moveTo>
                <a:cubicBezTo>
                  <a:pt x="89430" y="472801"/>
                  <a:pt x="96103" y="479474"/>
                  <a:pt x="104334" y="479474"/>
                </a:cubicBezTo>
                <a:cubicBezTo>
                  <a:pt x="112566" y="479474"/>
                  <a:pt x="119239" y="472801"/>
                  <a:pt x="119239" y="464569"/>
                </a:cubicBezTo>
                <a:cubicBezTo>
                  <a:pt x="119239" y="456337"/>
                  <a:pt x="112566" y="449664"/>
                  <a:pt x="104334" y="449664"/>
                </a:cubicBezTo>
                <a:cubicBezTo>
                  <a:pt x="96103" y="449664"/>
                  <a:pt x="89430" y="456337"/>
                  <a:pt x="89430" y="464569"/>
                </a:cubicBezTo>
                <a:close/>
                <a:moveTo>
                  <a:pt x="89429" y="375240"/>
                </a:moveTo>
                <a:cubicBezTo>
                  <a:pt x="89429" y="383471"/>
                  <a:pt x="96102" y="390144"/>
                  <a:pt x="104333" y="390144"/>
                </a:cubicBezTo>
                <a:cubicBezTo>
                  <a:pt x="112565" y="390144"/>
                  <a:pt x="119238" y="383471"/>
                  <a:pt x="119238" y="375240"/>
                </a:cubicBezTo>
                <a:cubicBezTo>
                  <a:pt x="119238" y="367008"/>
                  <a:pt x="112565" y="360335"/>
                  <a:pt x="104333" y="360335"/>
                </a:cubicBezTo>
                <a:cubicBezTo>
                  <a:pt x="96102" y="360335"/>
                  <a:pt x="89429" y="367008"/>
                  <a:pt x="89429" y="375240"/>
                </a:cubicBezTo>
                <a:close/>
                <a:moveTo>
                  <a:pt x="89429" y="285156"/>
                </a:moveTo>
                <a:cubicBezTo>
                  <a:pt x="89429" y="293388"/>
                  <a:pt x="96102" y="300061"/>
                  <a:pt x="104333" y="300061"/>
                </a:cubicBezTo>
                <a:cubicBezTo>
                  <a:pt x="112565" y="300061"/>
                  <a:pt x="119238" y="293388"/>
                  <a:pt x="119238" y="285156"/>
                </a:cubicBezTo>
                <a:cubicBezTo>
                  <a:pt x="119238" y="276924"/>
                  <a:pt x="112565" y="270251"/>
                  <a:pt x="104333" y="270251"/>
                </a:cubicBezTo>
                <a:cubicBezTo>
                  <a:pt x="96102" y="270251"/>
                  <a:pt x="89429" y="276924"/>
                  <a:pt x="89429" y="285156"/>
                </a:cubicBezTo>
                <a:close/>
                <a:moveTo>
                  <a:pt x="89429" y="195072"/>
                </a:moveTo>
                <a:cubicBezTo>
                  <a:pt x="89429" y="203304"/>
                  <a:pt x="96102" y="209977"/>
                  <a:pt x="104333" y="209977"/>
                </a:cubicBezTo>
                <a:cubicBezTo>
                  <a:pt x="112565" y="209977"/>
                  <a:pt x="119238" y="203304"/>
                  <a:pt x="119238" y="195072"/>
                </a:cubicBezTo>
                <a:cubicBezTo>
                  <a:pt x="119238" y="186840"/>
                  <a:pt x="112565" y="180167"/>
                  <a:pt x="104333" y="180167"/>
                </a:cubicBezTo>
                <a:cubicBezTo>
                  <a:pt x="96102" y="180167"/>
                  <a:pt x="89429" y="186840"/>
                  <a:pt x="89429" y="195072"/>
                </a:cubicBezTo>
                <a:close/>
                <a:moveTo>
                  <a:pt x="89429" y="104989"/>
                </a:moveTo>
                <a:cubicBezTo>
                  <a:pt x="89429" y="113220"/>
                  <a:pt x="96102" y="119893"/>
                  <a:pt x="104333" y="119893"/>
                </a:cubicBezTo>
                <a:cubicBezTo>
                  <a:pt x="112565" y="119893"/>
                  <a:pt x="119238" y="113220"/>
                  <a:pt x="119238" y="104989"/>
                </a:cubicBezTo>
                <a:cubicBezTo>
                  <a:pt x="119238" y="96757"/>
                  <a:pt x="112565" y="90084"/>
                  <a:pt x="104333" y="90084"/>
                </a:cubicBezTo>
                <a:cubicBezTo>
                  <a:pt x="96102" y="90084"/>
                  <a:pt x="89429" y="96757"/>
                  <a:pt x="89429" y="104989"/>
                </a:cubicBezTo>
                <a:close/>
                <a:moveTo>
                  <a:pt x="89429" y="14905"/>
                </a:moveTo>
                <a:cubicBezTo>
                  <a:pt x="89429" y="23137"/>
                  <a:pt x="96102" y="29810"/>
                  <a:pt x="104333" y="29810"/>
                </a:cubicBezTo>
                <a:cubicBezTo>
                  <a:pt x="112565" y="29810"/>
                  <a:pt x="119238" y="23137"/>
                  <a:pt x="119238" y="14905"/>
                </a:cubicBezTo>
                <a:cubicBezTo>
                  <a:pt x="119238" y="6673"/>
                  <a:pt x="112565" y="0"/>
                  <a:pt x="104333" y="0"/>
                </a:cubicBezTo>
                <a:cubicBezTo>
                  <a:pt x="96102" y="0"/>
                  <a:pt x="89429" y="6673"/>
                  <a:pt x="89429" y="14905"/>
                </a:cubicBezTo>
                <a:close/>
                <a:moveTo>
                  <a:pt x="1" y="554653"/>
                </a:moveTo>
                <a:cubicBezTo>
                  <a:pt x="1" y="562884"/>
                  <a:pt x="6674" y="569557"/>
                  <a:pt x="14906" y="569557"/>
                </a:cubicBezTo>
                <a:cubicBezTo>
                  <a:pt x="23138" y="569557"/>
                  <a:pt x="29811" y="562884"/>
                  <a:pt x="29811" y="554653"/>
                </a:cubicBezTo>
                <a:cubicBezTo>
                  <a:pt x="29811" y="546421"/>
                  <a:pt x="23138" y="539748"/>
                  <a:pt x="14906" y="539748"/>
                </a:cubicBezTo>
                <a:cubicBezTo>
                  <a:pt x="6674" y="539748"/>
                  <a:pt x="1" y="546421"/>
                  <a:pt x="1" y="554653"/>
                </a:cubicBezTo>
                <a:close/>
                <a:moveTo>
                  <a:pt x="1" y="464569"/>
                </a:moveTo>
                <a:cubicBezTo>
                  <a:pt x="1" y="472801"/>
                  <a:pt x="6674" y="479474"/>
                  <a:pt x="14906" y="479474"/>
                </a:cubicBezTo>
                <a:cubicBezTo>
                  <a:pt x="23138" y="479474"/>
                  <a:pt x="29811" y="472801"/>
                  <a:pt x="29811" y="464569"/>
                </a:cubicBezTo>
                <a:cubicBezTo>
                  <a:pt x="29811" y="456337"/>
                  <a:pt x="23138" y="449664"/>
                  <a:pt x="14906" y="449664"/>
                </a:cubicBezTo>
                <a:cubicBezTo>
                  <a:pt x="6674" y="449664"/>
                  <a:pt x="1" y="456337"/>
                  <a:pt x="1" y="464569"/>
                </a:cubicBezTo>
                <a:close/>
                <a:moveTo>
                  <a:pt x="0" y="375240"/>
                </a:moveTo>
                <a:cubicBezTo>
                  <a:pt x="0" y="383471"/>
                  <a:pt x="6673" y="390144"/>
                  <a:pt x="14905" y="390144"/>
                </a:cubicBezTo>
                <a:cubicBezTo>
                  <a:pt x="23137" y="390144"/>
                  <a:pt x="29810" y="383471"/>
                  <a:pt x="29810" y="375240"/>
                </a:cubicBezTo>
                <a:cubicBezTo>
                  <a:pt x="29810" y="367008"/>
                  <a:pt x="23137" y="360335"/>
                  <a:pt x="14905" y="360335"/>
                </a:cubicBezTo>
                <a:cubicBezTo>
                  <a:pt x="6673" y="360335"/>
                  <a:pt x="0" y="367008"/>
                  <a:pt x="0" y="375240"/>
                </a:cubicBezTo>
                <a:close/>
                <a:moveTo>
                  <a:pt x="0" y="285156"/>
                </a:moveTo>
                <a:cubicBezTo>
                  <a:pt x="0" y="293388"/>
                  <a:pt x="6673" y="300061"/>
                  <a:pt x="14905" y="300061"/>
                </a:cubicBezTo>
                <a:cubicBezTo>
                  <a:pt x="23137" y="300061"/>
                  <a:pt x="29810" y="293388"/>
                  <a:pt x="29810" y="285156"/>
                </a:cubicBezTo>
                <a:cubicBezTo>
                  <a:pt x="29810" y="276924"/>
                  <a:pt x="23137" y="270251"/>
                  <a:pt x="14905" y="270251"/>
                </a:cubicBezTo>
                <a:cubicBezTo>
                  <a:pt x="6673" y="270251"/>
                  <a:pt x="0" y="276924"/>
                  <a:pt x="0" y="285156"/>
                </a:cubicBezTo>
                <a:close/>
                <a:moveTo>
                  <a:pt x="0" y="195072"/>
                </a:moveTo>
                <a:cubicBezTo>
                  <a:pt x="0" y="203304"/>
                  <a:pt x="6673" y="209977"/>
                  <a:pt x="14905" y="209977"/>
                </a:cubicBezTo>
                <a:cubicBezTo>
                  <a:pt x="23137" y="209977"/>
                  <a:pt x="29810" y="203304"/>
                  <a:pt x="29810" y="195072"/>
                </a:cubicBezTo>
                <a:cubicBezTo>
                  <a:pt x="29810" y="186840"/>
                  <a:pt x="23137" y="180167"/>
                  <a:pt x="14905" y="180167"/>
                </a:cubicBezTo>
                <a:cubicBezTo>
                  <a:pt x="6673" y="180167"/>
                  <a:pt x="0" y="186840"/>
                  <a:pt x="0" y="195072"/>
                </a:cubicBezTo>
                <a:close/>
                <a:moveTo>
                  <a:pt x="0" y="104989"/>
                </a:moveTo>
                <a:cubicBezTo>
                  <a:pt x="0" y="113220"/>
                  <a:pt x="6673" y="119893"/>
                  <a:pt x="14905" y="119893"/>
                </a:cubicBezTo>
                <a:cubicBezTo>
                  <a:pt x="23137" y="119893"/>
                  <a:pt x="29810" y="113220"/>
                  <a:pt x="29810" y="104989"/>
                </a:cubicBezTo>
                <a:cubicBezTo>
                  <a:pt x="29810" y="96757"/>
                  <a:pt x="23137" y="90084"/>
                  <a:pt x="14905" y="90084"/>
                </a:cubicBezTo>
                <a:cubicBezTo>
                  <a:pt x="6673" y="90084"/>
                  <a:pt x="0" y="96757"/>
                  <a:pt x="0" y="104989"/>
                </a:cubicBezTo>
                <a:close/>
                <a:moveTo>
                  <a:pt x="0" y="14905"/>
                </a:moveTo>
                <a:cubicBezTo>
                  <a:pt x="0" y="23137"/>
                  <a:pt x="6673" y="29810"/>
                  <a:pt x="14905" y="29810"/>
                </a:cubicBezTo>
                <a:cubicBezTo>
                  <a:pt x="23137" y="29810"/>
                  <a:pt x="29810" y="23137"/>
                  <a:pt x="29810" y="14905"/>
                </a:cubicBezTo>
                <a:cubicBezTo>
                  <a:pt x="29810" y="6673"/>
                  <a:pt x="23137" y="0"/>
                  <a:pt x="14905" y="0"/>
                </a:cubicBezTo>
                <a:cubicBezTo>
                  <a:pt x="6673" y="0"/>
                  <a:pt x="0" y="6673"/>
                  <a:pt x="0" y="14905"/>
                </a:cubicBezTo>
                <a:close/>
              </a:path>
            </a:pathLst>
          </a:cu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5000"/>
          </a:blip>
          <a:srcRect l="0" t="7812" r="0" b="7812"/>
          <a:stretch>
            <a:fillRect/>
          </a:stretch>
        </p:blipFill>
        <p:spPr>
          <a:xfrm rot="0" flipH="0" flipV="0">
            <a:off x="3" y="0"/>
            <a:ext cx="12191995" cy="6858000"/>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12000"/>
                  <a:lumOff val="88000"/>
                  <a:alpha val="0"/>
                </a:schemeClr>
              </a:gs>
              <a:gs pos="100000">
                <a:schemeClr val="accent1">
                  <a:lumMod val="20000"/>
                  <a:lumOff val="80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1" flipV="1">
            <a:off x="1" y="1"/>
            <a:ext cx="874415" cy="1222849"/>
          </a:xfrm>
          <a:custGeom>
            <a:avLst/>
            <a:gdLst>
              <a:gd name="connsiteX0" fmla="*/ 874415 w 874415"/>
              <a:gd name="connsiteY0" fmla="*/ 1222849 h 1222849"/>
              <a:gd name="connsiteX1" fmla="*/ 0 w 874415"/>
              <a:gd name="connsiteY1" fmla="*/ 1222849 h 1222849"/>
              <a:gd name="connsiteX2" fmla="*/ 70870 w 874415"/>
              <a:gd name="connsiteY2" fmla="*/ 1159951 h 1222849"/>
              <a:gd name="connsiteX3" fmla="*/ 385293 w 874415"/>
              <a:gd name="connsiteY3" fmla="*/ 808366 h 1222849"/>
              <a:gd name="connsiteX4" fmla="*/ 815861 w 874415"/>
              <a:gd name="connsiteY4" fmla="*/ 114110 h 1222849"/>
              <a:gd name="connsiteX5" fmla="*/ 874415 w 874415"/>
              <a:gd name="connsiteY5" fmla="*/ 0 h 1222849"/>
            </a:gdLst>
            <a:rect l="l" t="t" r="r" b="b"/>
            <a:pathLst>
              <a:path w="874415" h="1222849">
                <a:moveTo>
                  <a:pt x="874415" y="1222849"/>
                </a:moveTo>
                <a:lnTo>
                  <a:pt x="0" y="1222849"/>
                </a:lnTo>
                <a:lnTo>
                  <a:pt x="70870" y="1159951"/>
                </a:lnTo>
                <a:cubicBezTo>
                  <a:pt x="175094" y="1061744"/>
                  <a:pt x="279027" y="946334"/>
                  <a:pt x="385293" y="808366"/>
                </a:cubicBezTo>
                <a:cubicBezTo>
                  <a:pt x="526981" y="624408"/>
                  <a:pt x="672498" y="384896"/>
                  <a:pt x="815861" y="114110"/>
                </a:cubicBezTo>
                <a:lnTo>
                  <a:pt x="874415" y="0"/>
                </a:lnTo>
                <a:close/>
              </a:path>
            </a:pathLst>
          </a:custGeom>
          <a:gradFill>
            <a:gsLst>
              <a:gs pos="0">
                <a:schemeClr val="accent1"/>
              </a:gs>
              <a:gs pos="100000">
                <a:schemeClr val="accent1">
                  <a:lumMod val="90000"/>
                  <a:lumOff val="1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rot="0" flipH="0" flipV="0">
            <a:off x="0" y="0"/>
            <a:ext cx="11711370" cy="6858000"/>
          </a:xfrm>
          <a:custGeom>
            <a:avLst/>
            <a:gdLst>
              <a:gd name="connsiteX0" fmla="*/ 8986707 w 11711370"/>
              <a:gd name="connsiteY0" fmla="*/ 0 h 6858000"/>
              <a:gd name="connsiteX1" fmla="*/ 11711370 w 11711370"/>
              <a:gd name="connsiteY1" fmla="*/ 0 h 6858000"/>
              <a:gd name="connsiteX2" fmla="*/ 11711370 w 11711370"/>
              <a:gd name="connsiteY2" fmla="*/ 6858000 h 6858000"/>
              <a:gd name="connsiteX3" fmla="*/ 0 w 11711370"/>
              <a:gd name="connsiteY3" fmla="*/ 6858000 h 6858000"/>
              <a:gd name="connsiteX4" fmla="*/ 0 w 11711370"/>
              <a:gd name="connsiteY4" fmla="*/ 6451638 h 6858000"/>
              <a:gd name="connsiteX5" fmla="*/ 330465 w 11711370"/>
              <a:gd name="connsiteY5" fmla="*/ 6476278 h 6858000"/>
              <a:gd name="connsiteX6" fmla="*/ 2186273 w 11711370"/>
              <a:gd name="connsiteY6" fmla="*/ 6489742 h 6858000"/>
              <a:gd name="connsiteX7" fmla="*/ 5280434 w 11711370"/>
              <a:gd name="connsiteY7" fmla="*/ 5995265 h 6858000"/>
              <a:gd name="connsiteX8" fmla="*/ 7179817 w 11711370"/>
              <a:gd name="connsiteY8" fmla="*/ 4900351 h 6858000"/>
              <a:gd name="connsiteX9" fmla="*/ 8680944 w 11711370"/>
              <a:gd name="connsiteY9" fmla="*/ 1580288 h 6858000"/>
              <a:gd name="connsiteX10" fmla="*/ 8985350 w 11711370"/>
              <a:gd name="connsiteY10" fmla="*/ 23491 h 6858000"/>
            </a:gdLst>
            <a:rect l="l" t="t" r="r" b="b"/>
            <a:pathLst>
              <a:path w="11711370" h="6858000">
                <a:moveTo>
                  <a:pt x="8986707" y="0"/>
                </a:moveTo>
                <a:lnTo>
                  <a:pt x="11711370" y="0"/>
                </a:lnTo>
                <a:lnTo>
                  <a:pt x="11711370" y="6858000"/>
                </a:lnTo>
                <a:lnTo>
                  <a:pt x="0" y="6858000"/>
                </a:lnTo>
                <a:lnTo>
                  <a:pt x="0" y="6451638"/>
                </a:lnTo>
                <a:lnTo>
                  <a:pt x="330465" y="6476278"/>
                </a:lnTo>
                <a:cubicBezTo>
                  <a:pt x="949674" y="6513128"/>
                  <a:pt x="1594630" y="6522855"/>
                  <a:pt x="2186273" y="6489742"/>
                </a:cubicBezTo>
                <a:cubicBezTo>
                  <a:pt x="3238082" y="6430876"/>
                  <a:pt x="4448175" y="6260163"/>
                  <a:pt x="5280434" y="5995265"/>
                </a:cubicBezTo>
                <a:cubicBezTo>
                  <a:pt x="6112689" y="5730366"/>
                  <a:pt x="6613065" y="5636180"/>
                  <a:pt x="7179817" y="4900351"/>
                </a:cubicBezTo>
                <a:cubicBezTo>
                  <a:pt x="7746569" y="4164521"/>
                  <a:pt x="8374590" y="2539809"/>
                  <a:pt x="8680944" y="1580288"/>
                </a:cubicBezTo>
                <a:cubicBezTo>
                  <a:pt x="8872414" y="980587"/>
                  <a:pt x="8950199" y="500458"/>
                  <a:pt x="8985350" y="23491"/>
                </a:cubicBezTo>
                <a:close/>
              </a:path>
            </a:pathLst>
          </a:custGeom>
          <a:gradFill>
            <a:gsLst>
              <a:gs pos="0">
                <a:schemeClr val="accent2"/>
              </a:gs>
              <a:gs pos="100000">
                <a:schemeClr val="accent2">
                  <a:lumMod val="60000"/>
                  <a:lumOff val="40000"/>
                </a:schemeClr>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0" y="0"/>
            <a:ext cx="12192000" cy="6858000"/>
          </a:xfrm>
          <a:custGeom>
            <a:avLst/>
            <a:gdLst>
              <a:gd name="connsiteX0" fmla="*/ 9445894 w 12192000"/>
              <a:gd name="connsiteY0" fmla="*/ 0 h 6858000"/>
              <a:gd name="connsiteX1" fmla="*/ 9681386 w 12192000"/>
              <a:gd name="connsiteY1" fmla="*/ 0 h 6858000"/>
              <a:gd name="connsiteX2" fmla="*/ 12192000 w 12192000"/>
              <a:gd name="connsiteY2" fmla="*/ 0 h 6858000"/>
              <a:gd name="connsiteX3" fmla="*/ 12192000 w 12192000"/>
              <a:gd name="connsiteY3" fmla="*/ 6858000 h 6858000"/>
              <a:gd name="connsiteX4" fmla="*/ 0 w 12192000"/>
              <a:gd name="connsiteY4" fmla="*/ 6858000 h 6858000"/>
              <a:gd name="connsiteX5" fmla="*/ 0 w 12192000"/>
              <a:gd name="connsiteY5" fmla="*/ 6547182 h 6858000"/>
              <a:gd name="connsiteX6" fmla="*/ 102699 w 12192000"/>
              <a:gd name="connsiteY6" fmla="*/ 6557266 h 6858000"/>
              <a:gd name="connsiteX7" fmla="*/ 1377136 w 12192000"/>
              <a:gd name="connsiteY7" fmla="*/ 6631227 h 6858000"/>
              <a:gd name="connsiteX8" fmla="*/ 1839228 w 12192000"/>
              <a:gd name="connsiteY8" fmla="*/ 6635351 h 6858000"/>
              <a:gd name="connsiteX9" fmla="*/ 2414411 w 12192000"/>
              <a:gd name="connsiteY9" fmla="*/ 6617194 h 6858000"/>
              <a:gd name="connsiteX10" fmla="*/ 5613697 w 12192000"/>
              <a:gd name="connsiteY10" fmla="*/ 6113006 h 6858000"/>
              <a:gd name="connsiteX11" fmla="*/ 7577614 w 12192000"/>
              <a:gd name="connsiteY11" fmla="*/ 4996589 h 6858000"/>
              <a:gd name="connsiteX12" fmla="*/ 9129741 w 12192000"/>
              <a:gd name="connsiteY12" fmla="*/ 1611324 h 6858000"/>
              <a:gd name="connsiteX13" fmla="*/ 9444491 w 12192000"/>
              <a:gd name="connsiteY13" fmla="*/ 23953 h 6858000"/>
            </a:gdLst>
            <a:rect l="l" t="t" r="r" b="b"/>
            <a:pathLst>
              <a:path w="12192000" h="6858000">
                <a:moveTo>
                  <a:pt x="9445894" y="0"/>
                </a:moveTo>
                <a:lnTo>
                  <a:pt x="9681386" y="0"/>
                </a:lnTo>
                <a:lnTo>
                  <a:pt x="12192000" y="0"/>
                </a:lnTo>
                <a:lnTo>
                  <a:pt x="12192000" y="6858000"/>
                </a:lnTo>
                <a:lnTo>
                  <a:pt x="0" y="6858000"/>
                </a:lnTo>
                <a:lnTo>
                  <a:pt x="0" y="6547182"/>
                </a:lnTo>
                <a:lnTo>
                  <a:pt x="102699" y="6557266"/>
                </a:lnTo>
                <a:cubicBezTo>
                  <a:pt x="511642" y="6593420"/>
                  <a:pt x="944528" y="6619656"/>
                  <a:pt x="1377136" y="6631227"/>
                </a:cubicBezTo>
                <a:lnTo>
                  <a:pt x="1839228" y="6635351"/>
                </a:lnTo>
                <a:lnTo>
                  <a:pt x="2414411" y="6617194"/>
                </a:lnTo>
                <a:cubicBezTo>
                  <a:pt x="3501957" y="6557172"/>
                  <a:pt x="4753162" y="6383107"/>
                  <a:pt x="5613697" y="6113006"/>
                </a:cubicBezTo>
                <a:cubicBezTo>
                  <a:pt x="6474230" y="5842904"/>
                  <a:pt x="6991606" y="5746869"/>
                  <a:pt x="7577614" y="4996589"/>
                </a:cubicBezTo>
                <a:cubicBezTo>
                  <a:pt x="8163621" y="4246308"/>
                  <a:pt x="8812980" y="2589688"/>
                  <a:pt x="9129741" y="1611324"/>
                </a:cubicBezTo>
                <a:cubicBezTo>
                  <a:pt x="9327718" y="999845"/>
                  <a:pt x="9408145" y="510287"/>
                  <a:pt x="9444491" y="23953"/>
                </a:cubicBezTo>
                <a:close/>
              </a:path>
            </a:pathLst>
          </a:custGeom>
          <a:gradFill>
            <a:gsLst>
              <a:gs pos="63000">
                <a:schemeClr val="accent1"/>
              </a:gs>
              <a:gs pos="100000">
                <a:schemeClr val="accent1">
                  <a:lumMod val="95000"/>
                  <a:lumOff val="5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pic>
        <p:nvPicPr>
          <p:cNvPr id="7" name=""/>
          <p:cNvPicPr>
            <a:picLocks noChangeAspect="1"/>
          </p:cNvPicPr>
          <p:nvPr/>
        </p:nvPicPr>
        <p:blipFill>
          <a:blip r:embed="rId3">
            <a:alphaModFix amt="100000"/>
          </a:blip>
          <a:srcRect l="0" t="0" r="0" b="0"/>
          <a:stretch>
            <a:fillRect/>
          </a:stretch>
        </p:blipFill>
        <p:spPr>
          <a:xfrm rot="0" flipH="0" flipV="0">
            <a:off x="3891233" y="1441989"/>
            <a:ext cx="8122398" cy="5414932"/>
          </a:xfrm>
          <a:prstGeom prst="rect">
            <a:avLst/>
          </a:prstGeom>
          <a:noFill/>
          <a:ln>
            <a:noFill/>
          </a:ln>
        </p:spPr>
      </p:pic>
      <p:grpSp>
        <p:nvGrpSpPr>
          <p:cNvPr id="8" name=""/>
          <p:cNvGrpSpPr/>
          <p:nvPr/>
        </p:nvGrpSpPr>
        <p:grpSpPr>
          <a:xfrm>
            <a:off x="-1189039" y="159490"/>
            <a:ext cx="14152245" cy="6874698"/>
            <a:chOff x="-1189039" y="159490"/>
            <a:chExt cx="14152245" cy="6874698"/>
          </a:xfrm>
        </p:grpSpPr>
        <p:sp>
          <p:nvSpPr>
            <p:cNvPr id="9" name="标题 1"/>
            <p:cNvSpPr txBox="1"/>
            <p:nvPr/>
          </p:nvSpPr>
          <p:spPr>
            <a:xfrm rot="0" flipH="0" flipV="0">
              <a:off x="-1189039" y="3352853"/>
              <a:ext cx="14152245" cy="2738757"/>
            </a:xfrm>
            <a:custGeom>
              <a:avLst/>
              <a:gdLst>
                <a:gd name="connsiteX0" fmla="*/ 4656 w 12192000"/>
                <a:gd name="connsiteY0" fmla="*/ 4656 h 2445849"/>
                <a:gd name="connsiteX1" fmla="*/ 6533335 w 12192000"/>
                <a:gd name="connsiteY1" fmla="*/ 2126461 h 2445849"/>
                <a:gd name="connsiteX2" fmla="*/ 12191689 w 12192000"/>
                <a:gd name="connsiteY2" fmla="*/ 1828490 h 2445849"/>
              </a:gdLst>
              <a:rect l="l" t="t" r="r" b="b"/>
              <a:pathLst>
                <a:path w="12192000" h="2445849">
                  <a:moveTo>
                    <a:pt x="4656" y="4656"/>
                  </a:moveTo>
                  <a:cubicBezTo>
                    <a:pt x="4656" y="4656"/>
                    <a:pt x="3203504" y="3492164"/>
                    <a:pt x="6533335" y="2126461"/>
                  </a:cubicBezTo>
                  <a:cubicBezTo>
                    <a:pt x="9863167" y="760758"/>
                    <a:pt x="12191689" y="1828490"/>
                    <a:pt x="12191689" y="182849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rot="0" flipH="0" flipV="0">
              <a:off x="-1173906" y="3200622"/>
              <a:ext cx="14094598" cy="2898634"/>
            </a:xfrm>
            <a:custGeom>
              <a:avLst/>
              <a:gdLst>
                <a:gd name="connsiteX0" fmla="*/ 4656 w 12142338"/>
                <a:gd name="connsiteY0" fmla="*/ 4656 h 2588627"/>
                <a:gd name="connsiteX1" fmla="*/ 6563133 w 12142338"/>
                <a:gd name="connsiteY1" fmla="*/ 2314556 h 2588627"/>
                <a:gd name="connsiteX2" fmla="*/ 12140166 w 12142338"/>
                <a:gd name="connsiteY2" fmla="*/ 1886222 h 2588627"/>
              </a:gdLst>
              <a:rect l="l" t="t" r="r" b="b"/>
              <a:pathLst>
                <a:path w="12142338" h="2588627">
                  <a:moveTo>
                    <a:pt x="4656" y="4656"/>
                  </a:moveTo>
                  <a:cubicBezTo>
                    <a:pt x="4656" y="4656"/>
                    <a:pt x="3215919" y="3589005"/>
                    <a:pt x="6563133" y="2314556"/>
                  </a:cubicBezTo>
                  <a:cubicBezTo>
                    <a:pt x="9910345" y="1040107"/>
                    <a:pt x="12054498" y="1913536"/>
                    <a:pt x="12140166" y="188622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rot="0" flipH="0" flipV="0">
              <a:off x="-1158053" y="3049087"/>
              <a:ext cx="14036952" cy="3065462"/>
            </a:xfrm>
            <a:custGeom>
              <a:avLst/>
              <a:gdLst>
                <a:gd name="connsiteX0" fmla="*/ 4656 w 12092676"/>
                <a:gd name="connsiteY0" fmla="*/ 4656 h 2737612"/>
                <a:gd name="connsiteX1" fmla="*/ 6593550 w 12092676"/>
                <a:gd name="connsiteY1" fmla="*/ 2502650 h 2737612"/>
                <a:gd name="connsiteX2" fmla="*/ 12089883 w 12092676"/>
                <a:gd name="connsiteY2" fmla="*/ 1943954 h 2737612"/>
              </a:gdLst>
              <a:rect l="l" t="t" r="r" b="b"/>
              <a:pathLst>
                <a:path w="12092676" h="2737612">
                  <a:moveTo>
                    <a:pt x="4656" y="4656"/>
                  </a:moveTo>
                  <a:cubicBezTo>
                    <a:pt x="4656" y="4656"/>
                    <a:pt x="3228335" y="3685845"/>
                    <a:pt x="6593550" y="2502650"/>
                  </a:cubicBezTo>
                  <a:cubicBezTo>
                    <a:pt x="9958765" y="1319455"/>
                    <a:pt x="11917929" y="1997961"/>
                    <a:pt x="12089883" y="194395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0" flipV="0">
              <a:off x="-1142200" y="2896856"/>
              <a:ext cx="13979305" cy="3239240"/>
            </a:xfrm>
            <a:custGeom>
              <a:avLst/>
              <a:gdLst>
                <a:gd name="connsiteX0" fmla="*/ 4656 w 12043014"/>
                <a:gd name="connsiteY0" fmla="*/ 4656 h 2892806"/>
                <a:gd name="connsiteX1" fmla="*/ 6623348 w 12043014"/>
                <a:gd name="connsiteY1" fmla="*/ 2690124 h 2892806"/>
                <a:gd name="connsiteX2" fmla="*/ 12038979 w 12043014"/>
                <a:gd name="connsiteY2" fmla="*/ 2001685 h 2892806"/>
              </a:gdLst>
              <a:rect l="l" t="t" r="r" b="b"/>
              <a:pathLst>
                <a:path w="12043014" h="2892806">
                  <a:moveTo>
                    <a:pt x="4656" y="4656"/>
                  </a:moveTo>
                  <a:cubicBezTo>
                    <a:pt x="4656" y="4656"/>
                    <a:pt x="3240751" y="3782686"/>
                    <a:pt x="6623348" y="2690124"/>
                  </a:cubicBezTo>
                  <a:cubicBezTo>
                    <a:pt x="10005945" y="1597562"/>
                    <a:pt x="11780737" y="2082386"/>
                    <a:pt x="12038979" y="200168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3" name="标题 1"/>
            <p:cNvSpPr txBox="1"/>
            <p:nvPr/>
          </p:nvSpPr>
          <p:spPr>
            <a:xfrm rot="0" flipH="0" flipV="0">
              <a:off x="-1127068" y="2744626"/>
              <a:ext cx="13921658" cy="3413020"/>
            </a:xfrm>
            <a:custGeom>
              <a:avLst/>
              <a:gdLst>
                <a:gd name="connsiteX0" fmla="*/ 4656 w 11993352"/>
                <a:gd name="connsiteY0" fmla="*/ 4656 h 3047999"/>
                <a:gd name="connsiteX1" fmla="*/ 6653765 w 11993352"/>
                <a:gd name="connsiteY1" fmla="*/ 2878218 h 3047999"/>
                <a:gd name="connsiteX2" fmla="*/ 11988697 w 11993352"/>
                <a:gd name="connsiteY2" fmla="*/ 2059418 h 3047999"/>
              </a:gdLst>
              <a:rect l="l" t="t" r="r" b="b"/>
              <a:pathLst>
                <a:path w="11993352" h="3047999">
                  <a:moveTo>
                    <a:pt x="4656" y="4656"/>
                  </a:moveTo>
                  <a:cubicBezTo>
                    <a:pt x="4656" y="4656"/>
                    <a:pt x="3253166" y="3879527"/>
                    <a:pt x="6653765" y="2878218"/>
                  </a:cubicBezTo>
                  <a:cubicBezTo>
                    <a:pt x="10054365" y="1876910"/>
                    <a:pt x="11644788" y="2167432"/>
                    <a:pt x="11988697" y="205941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rot="0" flipH="0" flipV="0">
              <a:off x="-1111216" y="2592395"/>
              <a:ext cx="13856806" cy="3586799"/>
            </a:xfrm>
            <a:custGeom>
              <a:avLst/>
              <a:gdLst>
                <a:gd name="connsiteX0" fmla="*/ 4656 w 11937482"/>
                <a:gd name="connsiteY0" fmla="*/ 4656 h 3203193"/>
                <a:gd name="connsiteX1" fmla="*/ 6683563 w 11937482"/>
                <a:gd name="connsiteY1" fmla="*/ 3065692 h 3203193"/>
                <a:gd name="connsiteX2" fmla="*/ 11937793 w 11937482"/>
                <a:gd name="connsiteY2" fmla="*/ 2116529 h 3203193"/>
              </a:gdLst>
              <a:rect l="l" t="t" r="r" b="b"/>
              <a:pathLst>
                <a:path w="11937482" h="3203193">
                  <a:moveTo>
                    <a:pt x="4656" y="4656"/>
                  </a:moveTo>
                  <a:cubicBezTo>
                    <a:pt x="4656" y="4656"/>
                    <a:pt x="3265581" y="3976367"/>
                    <a:pt x="6683563" y="3065692"/>
                  </a:cubicBezTo>
                  <a:cubicBezTo>
                    <a:pt x="10101543" y="2155017"/>
                    <a:pt x="11507596" y="2251237"/>
                    <a:pt x="11937793" y="211652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rot="0" flipH="0" flipV="0">
              <a:off x="-1095363" y="2440166"/>
              <a:ext cx="13799160" cy="3767530"/>
            </a:xfrm>
            <a:custGeom>
              <a:avLst/>
              <a:gdLst>
                <a:gd name="connsiteX0" fmla="*/ 4656 w 11887820"/>
                <a:gd name="connsiteY0" fmla="*/ 4656 h 3364594"/>
                <a:gd name="connsiteX1" fmla="*/ 6713360 w 11887820"/>
                <a:gd name="connsiteY1" fmla="*/ 3253787 h 3364594"/>
                <a:gd name="connsiteX2" fmla="*/ 11886269 w 11887820"/>
                <a:gd name="connsiteY2" fmla="*/ 2174261 h 3364594"/>
              </a:gdLst>
              <a:rect l="l" t="t" r="r" b="b"/>
              <a:pathLst>
                <a:path w="11887820" h="3364594">
                  <a:moveTo>
                    <a:pt x="4656" y="4656"/>
                  </a:moveTo>
                  <a:cubicBezTo>
                    <a:pt x="4656" y="4656"/>
                    <a:pt x="3278618" y="4073208"/>
                    <a:pt x="6713360" y="3253787"/>
                  </a:cubicBezTo>
                  <a:cubicBezTo>
                    <a:pt x="10148102" y="2434365"/>
                    <a:pt x="11370406" y="2336283"/>
                    <a:pt x="11886269" y="217426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rot="0" flipH="0" flipV="0">
              <a:off x="-1079510" y="2288630"/>
              <a:ext cx="13741513" cy="3948260"/>
            </a:xfrm>
            <a:custGeom>
              <a:avLst/>
              <a:gdLst>
                <a:gd name="connsiteX0" fmla="*/ 4656 w 11838158"/>
                <a:gd name="connsiteY0" fmla="*/ 4656 h 3525995"/>
                <a:gd name="connsiteX1" fmla="*/ 6743778 w 11838158"/>
                <a:gd name="connsiteY1" fmla="*/ 3441881 h 3525995"/>
                <a:gd name="connsiteX2" fmla="*/ 11835986 w 11838158"/>
                <a:gd name="connsiteY2" fmla="*/ 2231993 h 3525995"/>
              </a:gdLst>
              <a:rect l="l" t="t" r="r" b="b"/>
              <a:pathLst>
                <a:path w="11838158" h="3525995">
                  <a:moveTo>
                    <a:pt x="4656" y="4656"/>
                  </a:moveTo>
                  <a:cubicBezTo>
                    <a:pt x="4656" y="4656"/>
                    <a:pt x="3291033" y="4170049"/>
                    <a:pt x="6743778" y="3441881"/>
                  </a:cubicBezTo>
                  <a:cubicBezTo>
                    <a:pt x="10196522" y="2713713"/>
                    <a:pt x="11233835" y="2421329"/>
                    <a:pt x="11835986" y="223199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rot="0" flipH="0" flipV="0">
              <a:off x="-1064378" y="2136400"/>
              <a:ext cx="13683866" cy="4135941"/>
            </a:xfrm>
            <a:custGeom>
              <a:avLst/>
              <a:gdLst>
                <a:gd name="connsiteX0" fmla="*/ 4656 w 11788496"/>
                <a:gd name="connsiteY0" fmla="*/ 4656 h 3693604"/>
                <a:gd name="connsiteX1" fmla="*/ 6773575 w 11788496"/>
                <a:gd name="connsiteY1" fmla="*/ 3629355 h 3693604"/>
                <a:gd name="connsiteX2" fmla="*/ 11785083 w 11788496"/>
                <a:gd name="connsiteY2" fmla="*/ 2289104 h 3693604"/>
              </a:gdLst>
              <a:rect l="l" t="t" r="r" b="b"/>
              <a:pathLst>
                <a:path w="11788496" h="3693604">
                  <a:moveTo>
                    <a:pt x="4656" y="4656"/>
                  </a:moveTo>
                  <a:cubicBezTo>
                    <a:pt x="4656" y="4656"/>
                    <a:pt x="3303448" y="4266890"/>
                    <a:pt x="6773575" y="3629355"/>
                  </a:cubicBezTo>
                  <a:cubicBezTo>
                    <a:pt x="10243701" y="2991820"/>
                    <a:pt x="11097265" y="2505133"/>
                    <a:pt x="11785083" y="228910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rot="0" flipH="0" flipV="0">
              <a:off x="-1048525" y="1984169"/>
              <a:ext cx="13626220" cy="4330573"/>
            </a:xfrm>
            <a:custGeom>
              <a:avLst/>
              <a:gdLst>
                <a:gd name="connsiteX0" fmla="*/ 4656 w 11738835"/>
                <a:gd name="connsiteY0" fmla="*/ 4656 h 3867421"/>
                <a:gd name="connsiteX1" fmla="*/ 6803993 w 11738835"/>
                <a:gd name="connsiteY1" fmla="*/ 3817449 h 3867421"/>
                <a:gd name="connsiteX2" fmla="*/ 11734800 w 11738835"/>
                <a:gd name="connsiteY2" fmla="*/ 2347457 h 3867421"/>
              </a:gdLst>
              <a:rect l="l" t="t" r="r" b="b"/>
              <a:pathLst>
                <a:path w="11738835" h="3867421">
                  <a:moveTo>
                    <a:pt x="4656" y="4656"/>
                  </a:moveTo>
                  <a:cubicBezTo>
                    <a:pt x="4656" y="4656"/>
                    <a:pt x="3315864" y="4363731"/>
                    <a:pt x="6803993" y="3817449"/>
                  </a:cubicBezTo>
                  <a:cubicBezTo>
                    <a:pt x="10292121" y="3271168"/>
                    <a:pt x="10960695" y="2590179"/>
                    <a:pt x="11734800" y="234745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9" name="标题 1"/>
            <p:cNvSpPr txBox="1"/>
            <p:nvPr/>
          </p:nvSpPr>
          <p:spPr>
            <a:xfrm rot="0" flipH="0" flipV="0">
              <a:off x="-1032672" y="1831939"/>
              <a:ext cx="13561367" cy="4525205"/>
            </a:xfrm>
            <a:custGeom>
              <a:avLst/>
              <a:gdLst>
                <a:gd name="connsiteX0" fmla="*/ 4656 w 11682965"/>
                <a:gd name="connsiteY0" fmla="*/ 4656 h 4041238"/>
                <a:gd name="connsiteX1" fmla="*/ 6833790 w 11682965"/>
                <a:gd name="connsiteY1" fmla="*/ 4004923 h 4041238"/>
                <a:gd name="connsiteX2" fmla="*/ 11683897 w 11682965"/>
                <a:gd name="connsiteY2" fmla="*/ 2404568 h 4041238"/>
              </a:gdLst>
              <a:rect l="l" t="t" r="r" b="b"/>
              <a:pathLst>
                <a:path w="11682965" h="4041238">
                  <a:moveTo>
                    <a:pt x="4656" y="4656"/>
                  </a:moveTo>
                  <a:cubicBezTo>
                    <a:pt x="4656" y="4656"/>
                    <a:pt x="3328280" y="4460571"/>
                    <a:pt x="6833790" y="4004923"/>
                  </a:cubicBezTo>
                  <a:cubicBezTo>
                    <a:pt x="10339300" y="3549275"/>
                    <a:pt x="10823504" y="2674605"/>
                    <a:pt x="11683897" y="240456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0" flipH="0" flipV="0">
              <a:off x="-1017541" y="1679708"/>
              <a:ext cx="13503720" cy="4719838"/>
            </a:xfrm>
            <a:custGeom>
              <a:avLst/>
              <a:gdLst>
                <a:gd name="connsiteX0" fmla="*/ 4656 w 11633303"/>
                <a:gd name="connsiteY0" fmla="*/ 4656 h 4215054"/>
                <a:gd name="connsiteX1" fmla="*/ 6863587 w 11633303"/>
                <a:gd name="connsiteY1" fmla="*/ 4193018 h 4215054"/>
                <a:gd name="connsiteX2" fmla="*/ 11632373 w 11633303"/>
                <a:gd name="connsiteY2" fmla="*/ 2462300 h 4215054"/>
              </a:gdLst>
              <a:rect l="l" t="t" r="r" b="b"/>
              <a:pathLst>
                <a:path w="11633303" h="4215054">
                  <a:moveTo>
                    <a:pt x="4656" y="4656"/>
                  </a:moveTo>
                  <a:cubicBezTo>
                    <a:pt x="4656" y="4656"/>
                    <a:pt x="3340695" y="4557412"/>
                    <a:pt x="6863587" y="4193018"/>
                  </a:cubicBezTo>
                  <a:cubicBezTo>
                    <a:pt x="10387099" y="3828623"/>
                    <a:pt x="10686313" y="2759030"/>
                    <a:pt x="11632373" y="246230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1" name="标题 1"/>
            <p:cNvSpPr txBox="1"/>
            <p:nvPr/>
          </p:nvSpPr>
          <p:spPr>
            <a:xfrm rot="0" flipH="0" flipV="0">
              <a:off x="-1001687" y="1528173"/>
              <a:ext cx="13446074" cy="4921421"/>
            </a:xfrm>
            <a:custGeom>
              <a:avLst/>
              <a:gdLst>
                <a:gd name="connsiteX0" fmla="*/ 4656 w 11583641"/>
                <a:gd name="connsiteY0" fmla="*/ 4656 h 4395079"/>
                <a:gd name="connsiteX1" fmla="*/ 6894005 w 11583641"/>
                <a:gd name="connsiteY1" fmla="*/ 4381112 h 4395079"/>
                <a:gd name="connsiteX2" fmla="*/ 11582090 w 11583641"/>
                <a:gd name="connsiteY2" fmla="*/ 2520032 h 4395079"/>
              </a:gdLst>
              <a:rect l="l" t="t" r="r" b="b"/>
              <a:pathLst>
                <a:path w="11583641" h="4395079">
                  <a:moveTo>
                    <a:pt x="4656" y="4656"/>
                  </a:moveTo>
                  <a:cubicBezTo>
                    <a:pt x="4656" y="4656"/>
                    <a:pt x="3353110" y="4654253"/>
                    <a:pt x="6894005" y="4381112"/>
                  </a:cubicBezTo>
                  <a:cubicBezTo>
                    <a:pt x="10434899" y="4107972"/>
                    <a:pt x="10550363" y="2844076"/>
                    <a:pt x="11582090" y="252003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2" name="标题 1"/>
            <p:cNvSpPr txBox="1"/>
            <p:nvPr/>
          </p:nvSpPr>
          <p:spPr>
            <a:xfrm rot="0" flipH="0" flipV="0">
              <a:off x="-985834" y="1375943"/>
              <a:ext cx="13388428" cy="5123006"/>
            </a:xfrm>
            <a:custGeom>
              <a:avLst/>
              <a:gdLst>
                <a:gd name="connsiteX0" fmla="*/ 4656 w 11533979"/>
                <a:gd name="connsiteY0" fmla="*/ 4656 h 4575103"/>
                <a:gd name="connsiteX1" fmla="*/ 6923802 w 11533979"/>
                <a:gd name="connsiteY1" fmla="*/ 4568586 h 4575103"/>
                <a:gd name="connsiteX2" fmla="*/ 11531186 w 11533979"/>
                <a:gd name="connsiteY2" fmla="*/ 2577143 h 4575103"/>
              </a:gdLst>
              <a:rect l="l" t="t" r="r" b="b"/>
              <a:pathLst>
                <a:path w="11533979" h="4575103">
                  <a:moveTo>
                    <a:pt x="4656" y="4656"/>
                  </a:moveTo>
                  <a:cubicBezTo>
                    <a:pt x="4656" y="4656"/>
                    <a:pt x="3365526" y="4751094"/>
                    <a:pt x="6923802" y="4568586"/>
                  </a:cubicBezTo>
                  <a:cubicBezTo>
                    <a:pt x="10482699" y="4386699"/>
                    <a:pt x="10413173" y="2928501"/>
                    <a:pt x="11531186" y="257714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3" name="标题 1"/>
            <p:cNvSpPr txBox="1"/>
            <p:nvPr/>
          </p:nvSpPr>
          <p:spPr>
            <a:xfrm rot="0" flipH="0" flipV="0">
              <a:off x="-969981" y="1223712"/>
              <a:ext cx="13330781" cy="5331540"/>
            </a:xfrm>
            <a:custGeom>
              <a:avLst/>
              <a:gdLst>
                <a:gd name="connsiteX0" fmla="*/ 4656 w 11484317"/>
                <a:gd name="connsiteY0" fmla="*/ 4656 h 4761335"/>
                <a:gd name="connsiteX1" fmla="*/ 6954221 w 11484317"/>
                <a:gd name="connsiteY1" fmla="*/ 4756681 h 4761335"/>
                <a:gd name="connsiteX2" fmla="*/ 11480903 w 11484317"/>
                <a:gd name="connsiteY2" fmla="*/ 2634875 h 4761335"/>
              </a:gdLst>
              <a:rect l="l" t="t" r="r" b="b"/>
              <a:pathLst>
                <a:path w="11484317" h="4761335">
                  <a:moveTo>
                    <a:pt x="4656" y="4656"/>
                  </a:moveTo>
                  <a:cubicBezTo>
                    <a:pt x="4656" y="4656"/>
                    <a:pt x="3377942" y="4847313"/>
                    <a:pt x="6954221" y="4756681"/>
                  </a:cubicBezTo>
                  <a:cubicBezTo>
                    <a:pt x="10530499" y="4665427"/>
                    <a:pt x="10276602" y="3012926"/>
                    <a:pt x="11480903" y="263487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4" name="标题 1"/>
            <p:cNvSpPr txBox="1"/>
            <p:nvPr/>
          </p:nvSpPr>
          <p:spPr>
            <a:xfrm rot="0" flipH="0" flipV="0">
              <a:off x="-954849" y="1071482"/>
              <a:ext cx="13273134" cy="5540075"/>
            </a:xfrm>
            <a:custGeom>
              <a:avLst/>
              <a:gdLst>
                <a:gd name="connsiteX0" fmla="*/ 4656 w 11434655"/>
                <a:gd name="connsiteY0" fmla="*/ 4656 h 4947568"/>
                <a:gd name="connsiteX1" fmla="*/ 6984017 w 11434655"/>
                <a:gd name="connsiteY1" fmla="*/ 4944154 h 4947568"/>
                <a:gd name="connsiteX2" fmla="*/ 11430000 w 11434655"/>
                <a:gd name="connsiteY2" fmla="*/ 2692607 h 4947568"/>
              </a:gdLst>
              <a:rect l="l" t="t" r="r" b="b"/>
              <a:pathLst>
                <a:path w="11434655" h="4947568">
                  <a:moveTo>
                    <a:pt x="4656" y="4656"/>
                  </a:moveTo>
                  <a:cubicBezTo>
                    <a:pt x="4656" y="4656"/>
                    <a:pt x="3390357" y="4944154"/>
                    <a:pt x="6984017" y="4944154"/>
                  </a:cubicBezTo>
                  <a:cubicBezTo>
                    <a:pt x="10577677" y="4944154"/>
                    <a:pt x="10139411" y="3097352"/>
                    <a:pt x="11430000" y="269260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5" name="标题 1"/>
            <p:cNvSpPr txBox="1"/>
            <p:nvPr/>
          </p:nvSpPr>
          <p:spPr>
            <a:xfrm rot="0" flipH="0" flipV="0">
              <a:off x="-938996" y="919946"/>
              <a:ext cx="13208281" cy="5748610"/>
            </a:xfrm>
            <a:custGeom>
              <a:avLst/>
              <a:gdLst>
                <a:gd name="connsiteX0" fmla="*/ 4656 w 11378786"/>
                <a:gd name="connsiteY0" fmla="*/ 4656 h 5133800"/>
                <a:gd name="connsiteX1" fmla="*/ 7014436 w 11378786"/>
                <a:gd name="connsiteY1" fmla="*/ 5132249 h 5133800"/>
                <a:gd name="connsiteX2" fmla="*/ 11379097 w 11378786"/>
                <a:gd name="connsiteY2" fmla="*/ 2750339 h 5133800"/>
              </a:gdLst>
              <a:rect l="l" t="t" r="r" b="b"/>
              <a:pathLst>
                <a:path w="11378786" h="5133800">
                  <a:moveTo>
                    <a:pt x="4656" y="4656"/>
                  </a:moveTo>
                  <a:cubicBezTo>
                    <a:pt x="4656" y="4656"/>
                    <a:pt x="3402772" y="5040995"/>
                    <a:pt x="7014436" y="5132249"/>
                  </a:cubicBezTo>
                  <a:cubicBezTo>
                    <a:pt x="10626098" y="5223503"/>
                    <a:pt x="10002840" y="3182397"/>
                    <a:pt x="11379097" y="275033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rot="0" flipH="0" flipV="0">
              <a:off x="-923143" y="767716"/>
              <a:ext cx="13150635" cy="5971047"/>
            </a:xfrm>
            <a:custGeom>
              <a:avLst/>
              <a:gdLst>
                <a:gd name="connsiteX0" fmla="*/ 4656 w 11329124"/>
                <a:gd name="connsiteY0" fmla="*/ 4656 h 5332447"/>
                <a:gd name="connsiteX1" fmla="*/ 7044233 w 11329124"/>
                <a:gd name="connsiteY1" fmla="*/ 5320343 h 5332447"/>
                <a:gd name="connsiteX2" fmla="*/ 11328193 w 11329124"/>
                <a:gd name="connsiteY2" fmla="*/ 2808071 h 5332447"/>
              </a:gdLst>
              <a:rect l="l" t="t" r="r" b="b"/>
              <a:pathLst>
                <a:path w="11329124" h="5332447">
                  <a:moveTo>
                    <a:pt x="4656" y="4656"/>
                  </a:moveTo>
                  <a:cubicBezTo>
                    <a:pt x="4656" y="4656"/>
                    <a:pt x="3415188" y="5137836"/>
                    <a:pt x="7044233" y="5320343"/>
                  </a:cubicBezTo>
                  <a:cubicBezTo>
                    <a:pt x="10673277" y="5502851"/>
                    <a:pt x="9866271" y="3266823"/>
                    <a:pt x="11328193" y="280807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rot="0" flipH="0" flipV="0">
              <a:off x="-908012" y="615485"/>
              <a:ext cx="13092988" cy="6193485"/>
            </a:xfrm>
            <a:custGeom>
              <a:avLst/>
              <a:gdLst>
                <a:gd name="connsiteX0" fmla="*/ 4656 w 11279462"/>
                <a:gd name="connsiteY0" fmla="*/ 4656 h 5531095"/>
                <a:gd name="connsiteX1" fmla="*/ 7074029 w 11279462"/>
                <a:gd name="connsiteY1" fmla="*/ 5507817 h 5531095"/>
                <a:gd name="connsiteX2" fmla="*/ 11277911 w 11279462"/>
                <a:gd name="connsiteY2" fmla="*/ 2865182 h 5531095"/>
              </a:gdLst>
              <a:rect l="l" t="t" r="r" b="b"/>
              <a:pathLst>
                <a:path w="11279462" h="5531095">
                  <a:moveTo>
                    <a:pt x="4656" y="4656"/>
                  </a:moveTo>
                  <a:cubicBezTo>
                    <a:pt x="4656" y="4656"/>
                    <a:pt x="3427603" y="5234676"/>
                    <a:pt x="7074029" y="5507817"/>
                  </a:cubicBezTo>
                  <a:cubicBezTo>
                    <a:pt x="10720455" y="5780957"/>
                    <a:pt x="9729700" y="3351248"/>
                    <a:pt x="11277911" y="286518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8" name="标题 1"/>
            <p:cNvSpPr txBox="1"/>
            <p:nvPr/>
          </p:nvSpPr>
          <p:spPr>
            <a:xfrm rot="0" flipH="0" flipV="0">
              <a:off x="-876306" y="311025"/>
              <a:ext cx="12977695" cy="6645310"/>
            </a:xfrm>
            <a:custGeom>
              <a:avLst/>
              <a:gdLst>
                <a:gd name="connsiteX0" fmla="*/ 4656 w 11180138"/>
                <a:gd name="connsiteY0" fmla="*/ 4656 h 5934598"/>
                <a:gd name="connsiteX1" fmla="*/ 7134245 w 11180138"/>
                <a:gd name="connsiteY1" fmla="*/ 5883385 h 5934598"/>
                <a:gd name="connsiteX2" fmla="*/ 11176104 w 11180138"/>
                <a:gd name="connsiteY2" fmla="*/ 2980025 h 5934598"/>
              </a:gdLst>
              <a:rect l="l" t="t" r="r" b="b"/>
              <a:pathLst>
                <a:path w="11180138" h="5934598">
                  <a:moveTo>
                    <a:pt x="4656" y="4656"/>
                  </a:moveTo>
                  <a:cubicBezTo>
                    <a:pt x="4656" y="4656"/>
                    <a:pt x="3452434" y="5428358"/>
                    <a:pt x="7134245" y="5883385"/>
                  </a:cubicBezTo>
                  <a:cubicBezTo>
                    <a:pt x="10816055" y="6338412"/>
                    <a:pt x="9455318" y="3520099"/>
                    <a:pt x="11176104" y="298002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9" name="标题 1"/>
            <p:cNvSpPr txBox="1"/>
            <p:nvPr/>
          </p:nvSpPr>
          <p:spPr>
            <a:xfrm rot="0" flipH="0" flipV="0">
              <a:off x="-861174" y="159490"/>
              <a:ext cx="12912843" cy="6874698"/>
            </a:xfrm>
            <a:custGeom>
              <a:avLst/>
              <a:gdLst>
                <a:gd name="connsiteX0" fmla="*/ 4656 w 11124268"/>
                <a:gd name="connsiteY0" fmla="*/ 4656 h 6139454"/>
                <a:gd name="connsiteX1" fmla="*/ 7164663 w 11124268"/>
                <a:gd name="connsiteY1" fmla="*/ 6071479 h 6139454"/>
                <a:gd name="connsiteX2" fmla="*/ 11125200 w 11124268"/>
                <a:gd name="connsiteY2" fmla="*/ 3038378 h 6139454"/>
              </a:gdLst>
              <a:rect l="l" t="t" r="r" b="b"/>
              <a:pathLst>
                <a:path w="11124268" h="6139454">
                  <a:moveTo>
                    <a:pt x="4656" y="4656"/>
                  </a:moveTo>
                  <a:cubicBezTo>
                    <a:pt x="4656" y="4656"/>
                    <a:pt x="3464850" y="5525198"/>
                    <a:pt x="7164663" y="6071479"/>
                  </a:cubicBezTo>
                  <a:cubicBezTo>
                    <a:pt x="10864475" y="6617760"/>
                    <a:pt x="9319369" y="3605145"/>
                    <a:pt x="11125200" y="303837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grpSp>
      <p:sp>
        <p:nvSpPr>
          <p:cNvPr id="30" name="标题 1"/>
          <p:cNvSpPr txBox="1"/>
          <p:nvPr/>
        </p:nvSpPr>
        <p:spPr>
          <a:xfrm rot="0" flipH="0" flipV="0">
            <a:off x="660401" y="1725755"/>
            <a:ext cx="3305672" cy="811472"/>
          </a:xfrm>
          <a:prstGeom prst="round2DiagRect">
            <a:avLst>
              <a:gd name="adj1" fmla="val 23427"/>
              <a:gd name="adj2" fmla="val 0"/>
            </a:avLst>
          </a:prstGeom>
          <a:gradFill>
            <a:gsLst>
              <a:gs pos="0">
                <a:schemeClr val="accent1">
                  <a:lumMod val="95000"/>
                  <a:lumOff val="5000"/>
                </a:schemeClr>
              </a:gs>
              <a:gs pos="100000">
                <a:schemeClr val="accent1"/>
              </a:gs>
            </a:gsLst>
            <a:lin ang="2700000" scaled="0"/>
          </a:gradFill>
          <a:ln w="12700" cap="sq">
            <a:noFill/>
            <a:miter/>
          </a:ln>
          <a:effectLst>
            <a:outerShdw dist="38100" blurRad="127000" dir="2700000" sx="100000" sy="100000" kx="0" ky="0" algn="tl" rotWithShape="0">
              <a:schemeClr val="accent1">
                <a:alpha val="1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1">
            <a:off x="1" y="1"/>
            <a:ext cx="714551" cy="923799"/>
          </a:xfrm>
          <a:custGeom>
            <a:avLst/>
            <a:gdLst>
              <a:gd name="connsiteX0" fmla="*/ 714551 w 714551"/>
              <a:gd name="connsiteY0" fmla="*/ 923799 h 923799"/>
              <a:gd name="connsiteX1" fmla="*/ 0 w 714551"/>
              <a:gd name="connsiteY1" fmla="*/ 923799 h 923799"/>
              <a:gd name="connsiteX2" fmla="*/ 70870 w 714551"/>
              <a:gd name="connsiteY2" fmla="*/ 860901 h 923799"/>
              <a:gd name="connsiteX3" fmla="*/ 385293 w 714551"/>
              <a:gd name="connsiteY3" fmla="*/ 509316 h 923799"/>
              <a:gd name="connsiteX4" fmla="*/ 708029 w 714551"/>
              <a:gd name="connsiteY4" fmla="*/ 11906 h 923799"/>
              <a:gd name="connsiteX5" fmla="*/ 714551 w 714551"/>
              <a:gd name="connsiteY5" fmla="*/ 0 h 923799"/>
            </a:gdLst>
            <a:rect l="l" t="t" r="r" b="b"/>
            <a:pathLst>
              <a:path w="714551" h="923799">
                <a:moveTo>
                  <a:pt x="714551" y="923799"/>
                </a:moveTo>
                <a:lnTo>
                  <a:pt x="0" y="923799"/>
                </a:lnTo>
                <a:lnTo>
                  <a:pt x="70870" y="860901"/>
                </a:lnTo>
                <a:cubicBezTo>
                  <a:pt x="175094" y="762694"/>
                  <a:pt x="279027" y="647284"/>
                  <a:pt x="385293" y="509316"/>
                </a:cubicBezTo>
                <a:cubicBezTo>
                  <a:pt x="491559" y="371348"/>
                  <a:pt x="599979" y="202130"/>
                  <a:pt x="708029" y="11906"/>
                </a:cubicBezTo>
                <a:lnTo>
                  <a:pt x="714551" y="0"/>
                </a:lnTo>
                <a:close/>
              </a:path>
            </a:pathLst>
          </a:custGeom>
          <a:gradFill>
            <a:gsLst>
              <a:gs pos="0">
                <a:schemeClr val="accent2"/>
              </a:gs>
              <a:gs pos="100000">
                <a:schemeClr val="accent2">
                  <a:lumMod val="80000"/>
                  <a:lumOff val="2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rot="0" flipH="0" flipV="0">
            <a:off x="639222" y="2854586"/>
            <a:ext cx="6262588" cy="2165719"/>
          </a:xfrm>
          <a:prstGeom prst="rect">
            <a:avLst/>
          </a:prstGeom>
          <a:noFill/>
          <a:ln>
            <a:noFill/>
          </a:ln>
        </p:spPr>
        <p:txBody>
          <a:bodyPr vert="horz" wrap="square" lIns="0" tIns="0" rIns="0" bIns="0" rtlCol="0" anchor="t"/>
          <a:lstStyle/>
          <a:p>
            <a:pPr algn="l">
              <a:lnSpc>
                <a:spcPct val="130000"/>
              </a:lnSpc>
            </a:pPr>
            <a:r>
              <a:rPr kumimoji="1" lang="en-US" altLang="zh-CN" sz="3793">
                <a:ln w="12700">
                  <a:noFill/>
                </a:ln>
                <a:solidFill>
                  <a:srgbClr val="000000">
                    <a:alpha val="100000"/>
                  </a:srgbClr>
                </a:solidFill>
                <a:latin typeface="Source Han Sans CN Regular"/>
                <a:ea typeface="Source Han Sans CN Regular"/>
                <a:cs typeface="Source Han Sans CN Regular"/>
              </a:rPr>
              <a:t>Agents: Architecture, CrewAI, Supply Chain Automation</a:t>
            </a:r>
            <a:endParaRPr kumimoji="1" lang="zh-CN" altLang="en-US"/>
          </a:p>
        </p:txBody>
      </p:sp>
      <p:sp>
        <p:nvSpPr>
          <p:cNvPr id="33" name="标题 1"/>
          <p:cNvSpPr txBox="1"/>
          <p:nvPr/>
        </p:nvSpPr>
        <p:spPr>
          <a:xfrm rot="0" flipH="0" flipV="0">
            <a:off x="3767394" y="1725755"/>
            <a:ext cx="247679" cy="811472"/>
          </a:xfrm>
          <a:custGeom>
            <a:avLst/>
            <a:gdLst>
              <a:gd name="connsiteX0" fmla="*/ 0 w 312504"/>
              <a:gd name="connsiteY0" fmla="*/ 0 h 1127148"/>
              <a:gd name="connsiteX1" fmla="*/ 312504 w 312504"/>
              <a:gd name="connsiteY1" fmla="*/ 0 h 1127148"/>
              <a:gd name="connsiteX2" fmla="*/ 312504 w 312504"/>
              <a:gd name="connsiteY2" fmla="*/ 863091 h 1127148"/>
              <a:gd name="connsiteX3" fmla="*/ 48447 w 312504"/>
              <a:gd name="connsiteY3" fmla="*/ 1127148 h 1127148"/>
              <a:gd name="connsiteX4" fmla="*/ 0 w 312504"/>
              <a:gd name="connsiteY4" fmla="*/ 1127148 h 1127148"/>
            </a:gdLst>
            <a:rect l="l" t="t" r="r" b="b"/>
            <a:pathLst>
              <a:path w="312504" h="1127148">
                <a:moveTo>
                  <a:pt x="0" y="0"/>
                </a:moveTo>
                <a:lnTo>
                  <a:pt x="312504" y="0"/>
                </a:lnTo>
                <a:lnTo>
                  <a:pt x="312504" y="863091"/>
                </a:lnTo>
                <a:cubicBezTo>
                  <a:pt x="312504" y="1008926"/>
                  <a:pt x="194282" y="1127148"/>
                  <a:pt x="48447" y="1127148"/>
                </a:cubicBezTo>
                <a:lnTo>
                  <a:pt x="0" y="1127148"/>
                </a:ln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0" flipV="0">
            <a:off x="6352921" y="1875833"/>
            <a:ext cx="811471" cy="811471"/>
          </a:xfrm>
          <a:prstGeom prst="ellipse">
            <a:avLst/>
          </a:prstGeom>
          <a:gradFill>
            <a:gsLst>
              <a:gs pos="0">
                <a:schemeClr val="accent2">
                  <a:lumMod val="60000"/>
                  <a:lumOff val="40000"/>
                  <a:alpha val="54000"/>
                </a:schemeClr>
              </a:gs>
              <a:gs pos="82000">
                <a:schemeClr val="accent2">
                  <a:alpha val="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0" flipV="0">
            <a:off x="11254145" y="722515"/>
            <a:ext cx="554220" cy="5412971"/>
          </a:xfrm>
          <a:prstGeom prst="rect">
            <a:avLst/>
          </a:prstGeom>
          <a:noFill/>
          <a:ln>
            <a:noFill/>
          </a:ln>
        </p:spPr>
        <p:txBody>
          <a:bodyPr vert="eaVert" wrap="square" lIns="0" tIns="0" rIns="0" bIns="0" rtlCol="0" anchor="t"/>
          <a:lstStyle/>
          <a:p>
            <a:pPr algn="ctr">
              <a:lnSpc>
                <a:spcPct val="110000"/>
              </a:lnSpc>
            </a:pPr>
            <a:r>
              <a:rPr kumimoji="1" lang="en-US" altLang="zh-CN" sz="3600">
                <a:ln w="12700">
                  <a:solidFill>
                    <a:srgbClr val="FFFFFF">
                      <a:alpha val="40000"/>
                    </a:srgbClr>
                  </a:solidFill>
                </a:ln>
                <a:noFill/>
                <a:latin typeface="Source Han Sans CN Regular"/>
                <a:ea typeface="Source Han Sans CN Regular"/>
                <a:cs typeface="Source Han Sans CN Regular"/>
              </a:rPr>
              <a:t>POWERPOINT DESIGN
</a:t>
            </a:r>
            <a:endParaRPr kumimoji="1" lang="zh-CN" altLang="en-US"/>
          </a:p>
        </p:txBody>
      </p:sp>
      <p:sp>
        <p:nvSpPr>
          <p:cNvPr id="36" name="标题 1"/>
          <p:cNvSpPr txBox="1"/>
          <p:nvPr/>
        </p:nvSpPr>
        <p:spPr>
          <a:xfrm rot="0" flipH="0" flipV="0">
            <a:off x="914481" y="1566435"/>
            <a:ext cx="1725665" cy="9082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PART</a:t>
            </a:r>
            <a:endParaRPr kumimoji="1" lang="zh-CN" altLang="en-US"/>
          </a:p>
        </p:txBody>
      </p:sp>
      <p:sp>
        <p:nvSpPr>
          <p:cNvPr id="37" name="标题 1"/>
          <p:cNvSpPr txBox="1"/>
          <p:nvPr/>
        </p:nvSpPr>
        <p:spPr>
          <a:xfrm rot="0" flipH="0" flipV="0">
            <a:off x="2478028" y="1031182"/>
            <a:ext cx="1173851" cy="14416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03</a:t>
            </a:r>
            <a:endParaRPr kumimoji="1" lang="zh-CN" altLang="en-US"/>
          </a:p>
        </p:txBody>
      </p:sp>
      <p:sp>
        <p:nvSpPr>
          <p:cNvPr id="38" name="标题 1"/>
          <p:cNvSpPr txBox="1"/>
          <p:nvPr/>
        </p:nvSpPr>
        <p:spPr>
          <a:xfrm rot="0" flipH="0" flipV="0">
            <a:off x="557698" y="5319694"/>
            <a:ext cx="6356144" cy="312330"/>
          </a:xfrm>
          <a:prstGeom prst="rect">
            <a:avLst/>
          </a:prstGeom>
          <a:noFill/>
          <a:ln>
            <a:noFill/>
          </a:ln>
        </p:spPr>
        <p:txBody>
          <a:bodyPr vert="horz" wrap="square" lIns="91440" tIns="45720" rIns="91440" bIns="45720" rtlCol="0" anchor="t"/>
          <a:lstStyle/>
          <a:p>
            <a:pPr algn="l">
              <a:lnSpc>
                <a:spcPct val="130000"/>
              </a:lnSpc>
            </a:pPr>
            <a:r>
              <a:rPr kumimoji="1" lang="en-US" altLang="zh-CN" sz="1200">
                <a:ln w="12700">
                  <a:noFill/>
                </a:ln>
                <a:solidFill>
                  <a:srgbClr val="000000">
                    <a:alpha val="30000"/>
                  </a:srgbClr>
                </a:solidFill>
                <a:latin typeface="Source Han Sans"/>
                <a:ea typeface="Source Han Sans"/>
                <a:cs typeface="Source Han Sans"/>
              </a:rPr>
              <a:t>PowerPoint  Design  - - - - - - - - - - - - - - - - - - </a:t>
            </a:r>
            <a:endParaRPr kumimoji="1" lang="zh-CN" altLang="en-US"/>
          </a:p>
        </p:txBody>
      </p:sp>
      <p:sp>
        <p:nvSpPr>
          <p:cNvPr id="39" name="标题 1"/>
          <p:cNvSpPr txBox="1"/>
          <p:nvPr/>
        </p:nvSpPr>
        <p:spPr>
          <a:xfrm rot="5400000" flipH="0" flipV="1">
            <a:off x="5024633" y="348984"/>
            <a:ext cx="1013524" cy="569557"/>
          </a:xfrm>
          <a:custGeom>
            <a:avLst/>
            <a:gdLst>
              <a:gd name="connsiteX0" fmla="*/ 983715 w 1013524"/>
              <a:gd name="connsiteY0" fmla="*/ 554653 h 569557"/>
              <a:gd name="connsiteX1" fmla="*/ 998619 w 1013524"/>
              <a:gd name="connsiteY1" fmla="*/ 569557 h 569557"/>
              <a:gd name="connsiteX2" fmla="*/ 1013524 w 1013524"/>
              <a:gd name="connsiteY2" fmla="*/ 554653 h 569557"/>
              <a:gd name="connsiteX3" fmla="*/ 998619 w 1013524"/>
              <a:gd name="connsiteY3" fmla="*/ 539748 h 569557"/>
              <a:gd name="connsiteX4" fmla="*/ 983715 w 1013524"/>
              <a:gd name="connsiteY4" fmla="*/ 554653 h 569557"/>
              <a:gd name="connsiteX5" fmla="*/ 983715 w 1013524"/>
              <a:gd name="connsiteY5" fmla="*/ 464569 h 569557"/>
              <a:gd name="connsiteX6" fmla="*/ 998619 w 1013524"/>
              <a:gd name="connsiteY6" fmla="*/ 479474 h 569557"/>
              <a:gd name="connsiteX7" fmla="*/ 1013524 w 1013524"/>
              <a:gd name="connsiteY7" fmla="*/ 464569 h 569557"/>
              <a:gd name="connsiteX8" fmla="*/ 998619 w 1013524"/>
              <a:gd name="connsiteY8" fmla="*/ 449664 h 569557"/>
              <a:gd name="connsiteX9" fmla="*/ 983715 w 1013524"/>
              <a:gd name="connsiteY9" fmla="*/ 464569 h 569557"/>
              <a:gd name="connsiteX10" fmla="*/ 983714 w 1013524"/>
              <a:gd name="connsiteY10" fmla="*/ 375240 h 569557"/>
              <a:gd name="connsiteX11" fmla="*/ 998618 w 1013524"/>
              <a:gd name="connsiteY11" fmla="*/ 390144 h 569557"/>
              <a:gd name="connsiteX12" fmla="*/ 1013523 w 1013524"/>
              <a:gd name="connsiteY12" fmla="*/ 375240 h 569557"/>
              <a:gd name="connsiteX13" fmla="*/ 998618 w 1013524"/>
              <a:gd name="connsiteY13" fmla="*/ 360335 h 569557"/>
              <a:gd name="connsiteX14" fmla="*/ 983714 w 1013524"/>
              <a:gd name="connsiteY14" fmla="*/ 375240 h 569557"/>
              <a:gd name="connsiteX15" fmla="*/ 983714 w 1013524"/>
              <a:gd name="connsiteY15" fmla="*/ 285156 h 569557"/>
              <a:gd name="connsiteX16" fmla="*/ 998618 w 1013524"/>
              <a:gd name="connsiteY16" fmla="*/ 300061 h 569557"/>
              <a:gd name="connsiteX17" fmla="*/ 1013523 w 1013524"/>
              <a:gd name="connsiteY17" fmla="*/ 285156 h 569557"/>
              <a:gd name="connsiteX18" fmla="*/ 998618 w 1013524"/>
              <a:gd name="connsiteY18" fmla="*/ 270251 h 569557"/>
              <a:gd name="connsiteX19" fmla="*/ 983714 w 1013524"/>
              <a:gd name="connsiteY19" fmla="*/ 285156 h 569557"/>
              <a:gd name="connsiteX20" fmla="*/ 983714 w 1013524"/>
              <a:gd name="connsiteY20" fmla="*/ 195072 h 569557"/>
              <a:gd name="connsiteX21" fmla="*/ 998618 w 1013524"/>
              <a:gd name="connsiteY21" fmla="*/ 209977 h 569557"/>
              <a:gd name="connsiteX22" fmla="*/ 1013523 w 1013524"/>
              <a:gd name="connsiteY22" fmla="*/ 195072 h 569557"/>
              <a:gd name="connsiteX23" fmla="*/ 998618 w 1013524"/>
              <a:gd name="connsiteY23" fmla="*/ 180167 h 569557"/>
              <a:gd name="connsiteX24" fmla="*/ 983714 w 1013524"/>
              <a:gd name="connsiteY24" fmla="*/ 195072 h 569557"/>
              <a:gd name="connsiteX25" fmla="*/ 983714 w 1013524"/>
              <a:gd name="connsiteY25" fmla="*/ 104989 h 569557"/>
              <a:gd name="connsiteX26" fmla="*/ 998618 w 1013524"/>
              <a:gd name="connsiteY26" fmla="*/ 119893 h 569557"/>
              <a:gd name="connsiteX27" fmla="*/ 1013523 w 1013524"/>
              <a:gd name="connsiteY27" fmla="*/ 104989 h 569557"/>
              <a:gd name="connsiteX28" fmla="*/ 998618 w 1013524"/>
              <a:gd name="connsiteY28" fmla="*/ 90084 h 569557"/>
              <a:gd name="connsiteX29" fmla="*/ 983714 w 1013524"/>
              <a:gd name="connsiteY29" fmla="*/ 104989 h 569557"/>
              <a:gd name="connsiteX30" fmla="*/ 983714 w 1013524"/>
              <a:gd name="connsiteY30" fmla="*/ 14905 h 569557"/>
              <a:gd name="connsiteX31" fmla="*/ 998618 w 1013524"/>
              <a:gd name="connsiteY31" fmla="*/ 29810 h 569557"/>
              <a:gd name="connsiteX32" fmla="*/ 1013523 w 1013524"/>
              <a:gd name="connsiteY32" fmla="*/ 14905 h 569557"/>
              <a:gd name="connsiteX33" fmla="*/ 998618 w 1013524"/>
              <a:gd name="connsiteY33" fmla="*/ 0 h 569557"/>
              <a:gd name="connsiteX34" fmla="*/ 983714 w 1013524"/>
              <a:gd name="connsiteY34" fmla="*/ 14905 h 569557"/>
              <a:gd name="connsiteX35" fmla="*/ 894286 w 1013524"/>
              <a:gd name="connsiteY35" fmla="*/ 554653 h 569557"/>
              <a:gd name="connsiteX36" fmla="*/ 909191 w 1013524"/>
              <a:gd name="connsiteY36" fmla="*/ 569557 h 569557"/>
              <a:gd name="connsiteX37" fmla="*/ 924096 w 1013524"/>
              <a:gd name="connsiteY37" fmla="*/ 554653 h 569557"/>
              <a:gd name="connsiteX38" fmla="*/ 909191 w 1013524"/>
              <a:gd name="connsiteY38" fmla="*/ 539748 h 569557"/>
              <a:gd name="connsiteX39" fmla="*/ 894286 w 1013524"/>
              <a:gd name="connsiteY39" fmla="*/ 554653 h 569557"/>
              <a:gd name="connsiteX40" fmla="*/ 894286 w 1013524"/>
              <a:gd name="connsiteY40" fmla="*/ 464569 h 569557"/>
              <a:gd name="connsiteX41" fmla="*/ 909191 w 1013524"/>
              <a:gd name="connsiteY41" fmla="*/ 479474 h 569557"/>
              <a:gd name="connsiteX42" fmla="*/ 924096 w 1013524"/>
              <a:gd name="connsiteY42" fmla="*/ 464569 h 569557"/>
              <a:gd name="connsiteX43" fmla="*/ 909191 w 1013524"/>
              <a:gd name="connsiteY43" fmla="*/ 449664 h 569557"/>
              <a:gd name="connsiteX44" fmla="*/ 894286 w 1013524"/>
              <a:gd name="connsiteY44" fmla="*/ 464569 h 569557"/>
              <a:gd name="connsiteX45" fmla="*/ 894285 w 1013524"/>
              <a:gd name="connsiteY45" fmla="*/ 375240 h 569557"/>
              <a:gd name="connsiteX46" fmla="*/ 909190 w 1013524"/>
              <a:gd name="connsiteY46" fmla="*/ 390144 h 569557"/>
              <a:gd name="connsiteX47" fmla="*/ 924095 w 1013524"/>
              <a:gd name="connsiteY47" fmla="*/ 375240 h 569557"/>
              <a:gd name="connsiteX48" fmla="*/ 909190 w 1013524"/>
              <a:gd name="connsiteY48" fmla="*/ 360335 h 569557"/>
              <a:gd name="connsiteX49" fmla="*/ 894285 w 1013524"/>
              <a:gd name="connsiteY49" fmla="*/ 375240 h 569557"/>
              <a:gd name="connsiteX50" fmla="*/ 894285 w 1013524"/>
              <a:gd name="connsiteY50" fmla="*/ 285156 h 569557"/>
              <a:gd name="connsiteX51" fmla="*/ 909190 w 1013524"/>
              <a:gd name="connsiteY51" fmla="*/ 300061 h 569557"/>
              <a:gd name="connsiteX52" fmla="*/ 924095 w 1013524"/>
              <a:gd name="connsiteY52" fmla="*/ 285156 h 569557"/>
              <a:gd name="connsiteX53" fmla="*/ 909190 w 1013524"/>
              <a:gd name="connsiteY53" fmla="*/ 270251 h 569557"/>
              <a:gd name="connsiteX54" fmla="*/ 894285 w 1013524"/>
              <a:gd name="connsiteY54" fmla="*/ 285156 h 569557"/>
              <a:gd name="connsiteX55" fmla="*/ 894285 w 1013524"/>
              <a:gd name="connsiteY55" fmla="*/ 195072 h 569557"/>
              <a:gd name="connsiteX56" fmla="*/ 909190 w 1013524"/>
              <a:gd name="connsiteY56" fmla="*/ 209977 h 569557"/>
              <a:gd name="connsiteX57" fmla="*/ 924095 w 1013524"/>
              <a:gd name="connsiteY57" fmla="*/ 195072 h 569557"/>
              <a:gd name="connsiteX58" fmla="*/ 909190 w 1013524"/>
              <a:gd name="connsiteY58" fmla="*/ 180167 h 569557"/>
              <a:gd name="connsiteX59" fmla="*/ 894285 w 1013524"/>
              <a:gd name="connsiteY59" fmla="*/ 195072 h 569557"/>
              <a:gd name="connsiteX60" fmla="*/ 894285 w 1013524"/>
              <a:gd name="connsiteY60" fmla="*/ 104989 h 569557"/>
              <a:gd name="connsiteX61" fmla="*/ 909190 w 1013524"/>
              <a:gd name="connsiteY61" fmla="*/ 119893 h 569557"/>
              <a:gd name="connsiteX62" fmla="*/ 924095 w 1013524"/>
              <a:gd name="connsiteY62" fmla="*/ 104989 h 569557"/>
              <a:gd name="connsiteX63" fmla="*/ 909190 w 1013524"/>
              <a:gd name="connsiteY63" fmla="*/ 90084 h 569557"/>
              <a:gd name="connsiteX64" fmla="*/ 894285 w 1013524"/>
              <a:gd name="connsiteY64" fmla="*/ 104989 h 569557"/>
              <a:gd name="connsiteX65" fmla="*/ 894285 w 1013524"/>
              <a:gd name="connsiteY65" fmla="*/ 14905 h 569557"/>
              <a:gd name="connsiteX66" fmla="*/ 909190 w 1013524"/>
              <a:gd name="connsiteY66" fmla="*/ 29810 h 569557"/>
              <a:gd name="connsiteX67" fmla="*/ 924095 w 1013524"/>
              <a:gd name="connsiteY67" fmla="*/ 14905 h 569557"/>
              <a:gd name="connsiteX68" fmla="*/ 909190 w 1013524"/>
              <a:gd name="connsiteY68" fmla="*/ 0 h 569557"/>
              <a:gd name="connsiteX69" fmla="*/ 894285 w 1013524"/>
              <a:gd name="connsiteY69" fmla="*/ 14905 h 569557"/>
              <a:gd name="connsiteX70" fmla="*/ 804858 w 1013524"/>
              <a:gd name="connsiteY70" fmla="*/ 554653 h 569557"/>
              <a:gd name="connsiteX71" fmla="*/ 819762 w 1013524"/>
              <a:gd name="connsiteY71" fmla="*/ 569557 h 569557"/>
              <a:gd name="connsiteX72" fmla="*/ 834667 w 1013524"/>
              <a:gd name="connsiteY72" fmla="*/ 554653 h 569557"/>
              <a:gd name="connsiteX73" fmla="*/ 819762 w 1013524"/>
              <a:gd name="connsiteY73" fmla="*/ 539748 h 569557"/>
              <a:gd name="connsiteX74" fmla="*/ 804858 w 1013524"/>
              <a:gd name="connsiteY74" fmla="*/ 554653 h 569557"/>
              <a:gd name="connsiteX75" fmla="*/ 804858 w 1013524"/>
              <a:gd name="connsiteY75" fmla="*/ 464569 h 569557"/>
              <a:gd name="connsiteX76" fmla="*/ 819762 w 1013524"/>
              <a:gd name="connsiteY76" fmla="*/ 479474 h 569557"/>
              <a:gd name="connsiteX77" fmla="*/ 834667 w 1013524"/>
              <a:gd name="connsiteY77" fmla="*/ 464569 h 569557"/>
              <a:gd name="connsiteX78" fmla="*/ 819762 w 1013524"/>
              <a:gd name="connsiteY78" fmla="*/ 449664 h 569557"/>
              <a:gd name="connsiteX79" fmla="*/ 804858 w 1013524"/>
              <a:gd name="connsiteY79" fmla="*/ 464569 h 569557"/>
              <a:gd name="connsiteX80" fmla="*/ 804857 w 1013524"/>
              <a:gd name="connsiteY80" fmla="*/ 375240 h 569557"/>
              <a:gd name="connsiteX81" fmla="*/ 819761 w 1013524"/>
              <a:gd name="connsiteY81" fmla="*/ 390144 h 569557"/>
              <a:gd name="connsiteX82" fmla="*/ 834666 w 1013524"/>
              <a:gd name="connsiteY82" fmla="*/ 375240 h 569557"/>
              <a:gd name="connsiteX83" fmla="*/ 819761 w 1013524"/>
              <a:gd name="connsiteY83" fmla="*/ 360335 h 569557"/>
              <a:gd name="connsiteX84" fmla="*/ 804857 w 1013524"/>
              <a:gd name="connsiteY84" fmla="*/ 375240 h 569557"/>
              <a:gd name="connsiteX85" fmla="*/ 804857 w 1013524"/>
              <a:gd name="connsiteY85" fmla="*/ 285156 h 569557"/>
              <a:gd name="connsiteX86" fmla="*/ 819761 w 1013524"/>
              <a:gd name="connsiteY86" fmla="*/ 300061 h 569557"/>
              <a:gd name="connsiteX87" fmla="*/ 834666 w 1013524"/>
              <a:gd name="connsiteY87" fmla="*/ 285156 h 569557"/>
              <a:gd name="connsiteX88" fmla="*/ 819761 w 1013524"/>
              <a:gd name="connsiteY88" fmla="*/ 270251 h 569557"/>
              <a:gd name="connsiteX89" fmla="*/ 804857 w 1013524"/>
              <a:gd name="connsiteY89" fmla="*/ 285156 h 569557"/>
              <a:gd name="connsiteX90" fmla="*/ 804857 w 1013524"/>
              <a:gd name="connsiteY90" fmla="*/ 195072 h 569557"/>
              <a:gd name="connsiteX91" fmla="*/ 819761 w 1013524"/>
              <a:gd name="connsiteY91" fmla="*/ 209977 h 569557"/>
              <a:gd name="connsiteX92" fmla="*/ 834666 w 1013524"/>
              <a:gd name="connsiteY92" fmla="*/ 195072 h 569557"/>
              <a:gd name="connsiteX93" fmla="*/ 819761 w 1013524"/>
              <a:gd name="connsiteY93" fmla="*/ 180167 h 569557"/>
              <a:gd name="connsiteX94" fmla="*/ 804857 w 1013524"/>
              <a:gd name="connsiteY94" fmla="*/ 195072 h 569557"/>
              <a:gd name="connsiteX95" fmla="*/ 804857 w 1013524"/>
              <a:gd name="connsiteY95" fmla="*/ 104989 h 569557"/>
              <a:gd name="connsiteX96" fmla="*/ 819761 w 1013524"/>
              <a:gd name="connsiteY96" fmla="*/ 119893 h 569557"/>
              <a:gd name="connsiteX97" fmla="*/ 834666 w 1013524"/>
              <a:gd name="connsiteY97" fmla="*/ 104989 h 569557"/>
              <a:gd name="connsiteX98" fmla="*/ 819761 w 1013524"/>
              <a:gd name="connsiteY98" fmla="*/ 90084 h 569557"/>
              <a:gd name="connsiteX99" fmla="*/ 804857 w 1013524"/>
              <a:gd name="connsiteY99" fmla="*/ 104989 h 569557"/>
              <a:gd name="connsiteX100" fmla="*/ 804857 w 1013524"/>
              <a:gd name="connsiteY100" fmla="*/ 14905 h 569557"/>
              <a:gd name="connsiteX101" fmla="*/ 819761 w 1013524"/>
              <a:gd name="connsiteY101" fmla="*/ 29810 h 569557"/>
              <a:gd name="connsiteX102" fmla="*/ 834666 w 1013524"/>
              <a:gd name="connsiteY102" fmla="*/ 14905 h 569557"/>
              <a:gd name="connsiteX103" fmla="*/ 819761 w 1013524"/>
              <a:gd name="connsiteY103" fmla="*/ 0 h 569557"/>
              <a:gd name="connsiteX104" fmla="*/ 804857 w 1013524"/>
              <a:gd name="connsiteY104" fmla="*/ 14905 h 569557"/>
              <a:gd name="connsiteX105" fmla="*/ 715429 w 1013524"/>
              <a:gd name="connsiteY105" fmla="*/ 554653 h 569557"/>
              <a:gd name="connsiteX106" fmla="*/ 730334 w 1013524"/>
              <a:gd name="connsiteY106" fmla="*/ 569557 h 569557"/>
              <a:gd name="connsiteX107" fmla="*/ 745239 w 1013524"/>
              <a:gd name="connsiteY107" fmla="*/ 554653 h 569557"/>
              <a:gd name="connsiteX108" fmla="*/ 730334 w 1013524"/>
              <a:gd name="connsiteY108" fmla="*/ 539748 h 569557"/>
              <a:gd name="connsiteX109" fmla="*/ 715429 w 1013524"/>
              <a:gd name="connsiteY109" fmla="*/ 554653 h 569557"/>
              <a:gd name="connsiteX110" fmla="*/ 715429 w 1013524"/>
              <a:gd name="connsiteY110" fmla="*/ 464569 h 569557"/>
              <a:gd name="connsiteX111" fmla="*/ 730334 w 1013524"/>
              <a:gd name="connsiteY111" fmla="*/ 479474 h 569557"/>
              <a:gd name="connsiteX112" fmla="*/ 745239 w 1013524"/>
              <a:gd name="connsiteY112" fmla="*/ 464569 h 569557"/>
              <a:gd name="connsiteX113" fmla="*/ 730334 w 1013524"/>
              <a:gd name="connsiteY113" fmla="*/ 449664 h 569557"/>
              <a:gd name="connsiteX114" fmla="*/ 715429 w 1013524"/>
              <a:gd name="connsiteY114" fmla="*/ 464569 h 569557"/>
              <a:gd name="connsiteX115" fmla="*/ 715428 w 1013524"/>
              <a:gd name="connsiteY115" fmla="*/ 375240 h 569557"/>
              <a:gd name="connsiteX116" fmla="*/ 730333 w 1013524"/>
              <a:gd name="connsiteY116" fmla="*/ 390144 h 569557"/>
              <a:gd name="connsiteX117" fmla="*/ 745238 w 1013524"/>
              <a:gd name="connsiteY117" fmla="*/ 375240 h 569557"/>
              <a:gd name="connsiteX118" fmla="*/ 730333 w 1013524"/>
              <a:gd name="connsiteY118" fmla="*/ 360335 h 569557"/>
              <a:gd name="connsiteX119" fmla="*/ 715428 w 1013524"/>
              <a:gd name="connsiteY119" fmla="*/ 375240 h 569557"/>
              <a:gd name="connsiteX120" fmla="*/ 715428 w 1013524"/>
              <a:gd name="connsiteY120" fmla="*/ 285156 h 569557"/>
              <a:gd name="connsiteX121" fmla="*/ 730333 w 1013524"/>
              <a:gd name="connsiteY121" fmla="*/ 300061 h 569557"/>
              <a:gd name="connsiteX122" fmla="*/ 745238 w 1013524"/>
              <a:gd name="connsiteY122" fmla="*/ 285156 h 569557"/>
              <a:gd name="connsiteX123" fmla="*/ 730333 w 1013524"/>
              <a:gd name="connsiteY123" fmla="*/ 270251 h 569557"/>
              <a:gd name="connsiteX124" fmla="*/ 715428 w 1013524"/>
              <a:gd name="connsiteY124" fmla="*/ 285156 h 569557"/>
              <a:gd name="connsiteX125" fmla="*/ 715428 w 1013524"/>
              <a:gd name="connsiteY125" fmla="*/ 195072 h 569557"/>
              <a:gd name="connsiteX126" fmla="*/ 730333 w 1013524"/>
              <a:gd name="connsiteY126" fmla="*/ 209977 h 569557"/>
              <a:gd name="connsiteX127" fmla="*/ 745238 w 1013524"/>
              <a:gd name="connsiteY127" fmla="*/ 195072 h 569557"/>
              <a:gd name="connsiteX128" fmla="*/ 730333 w 1013524"/>
              <a:gd name="connsiteY128" fmla="*/ 180167 h 569557"/>
              <a:gd name="connsiteX129" fmla="*/ 715428 w 1013524"/>
              <a:gd name="connsiteY129" fmla="*/ 195072 h 569557"/>
              <a:gd name="connsiteX130" fmla="*/ 715428 w 1013524"/>
              <a:gd name="connsiteY130" fmla="*/ 104989 h 569557"/>
              <a:gd name="connsiteX131" fmla="*/ 730333 w 1013524"/>
              <a:gd name="connsiteY131" fmla="*/ 119893 h 569557"/>
              <a:gd name="connsiteX132" fmla="*/ 745238 w 1013524"/>
              <a:gd name="connsiteY132" fmla="*/ 104989 h 569557"/>
              <a:gd name="connsiteX133" fmla="*/ 730333 w 1013524"/>
              <a:gd name="connsiteY133" fmla="*/ 90084 h 569557"/>
              <a:gd name="connsiteX134" fmla="*/ 715428 w 1013524"/>
              <a:gd name="connsiteY134" fmla="*/ 104989 h 569557"/>
              <a:gd name="connsiteX135" fmla="*/ 715428 w 1013524"/>
              <a:gd name="connsiteY135" fmla="*/ 14905 h 569557"/>
              <a:gd name="connsiteX136" fmla="*/ 730333 w 1013524"/>
              <a:gd name="connsiteY136" fmla="*/ 29810 h 569557"/>
              <a:gd name="connsiteX137" fmla="*/ 745238 w 1013524"/>
              <a:gd name="connsiteY137" fmla="*/ 14905 h 569557"/>
              <a:gd name="connsiteX138" fmla="*/ 730333 w 1013524"/>
              <a:gd name="connsiteY138" fmla="*/ 0 h 569557"/>
              <a:gd name="connsiteX139" fmla="*/ 715428 w 1013524"/>
              <a:gd name="connsiteY139" fmla="*/ 14905 h 569557"/>
              <a:gd name="connsiteX140" fmla="*/ 626001 w 1013524"/>
              <a:gd name="connsiteY140" fmla="*/ 554653 h 569557"/>
              <a:gd name="connsiteX141" fmla="*/ 640905 w 1013524"/>
              <a:gd name="connsiteY141" fmla="*/ 569557 h 569557"/>
              <a:gd name="connsiteX142" fmla="*/ 655810 w 1013524"/>
              <a:gd name="connsiteY142" fmla="*/ 554653 h 569557"/>
              <a:gd name="connsiteX143" fmla="*/ 640905 w 1013524"/>
              <a:gd name="connsiteY143" fmla="*/ 539748 h 569557"/>
              <a:gd name="connsiteX144" fmla="*/ 626001 w 1013524"/>
              <a:gd name="connsiteY144" fmla="*/ 554653 h 569557"/>
              <a:gd name="connsiteX145" fmla="*/ 626001 w 1013524"/>
              <a:gd name="connsiteY145" fmla="*/ 464569 h 569557"/>
              <a:gd name="connsiteX146" fmla="*/ 640905 w 1013524"/>
              <a:gd name="connsiteY146" fmla="*/ 479474 h 569557"/>
              <a:gd name="connsiteX147" fmla="*/ 655810 w 1013524"/>
              <a:gd name="connsiteY147" fmla="*/ 464569 h 569557"/>
              <a:gd name="connsiteX148" fmla="*/ 640905 w 1013524"/>
              <a:gd name="connsiteY148" fmla="*/ 449664 h 569557"/>
              <a:gd name="connsiteX149" fmla="*/ 626001 w 1013524"/>
              <a:gd name="connsiteY149" fmla="*/ 464569 h 569557"/>
              <a:gd name="connsiteX150" fmla="*/ 626000 w 1013524"/>
              <a:gd name="connsiteY150" fmla="*/ 375240 h 569557"/>
              <a:gd name="connsiteX151" fmla="*/ 640904 w 1013524"/>
              <a:gd name="connsiteY151" fmla="*/ 390144 h 569557"/>
              <a:gd name="connsiteX152" fmla="*/ 655809 w 1013524"/>
              <a:gd name="connsiteY152" fmla="*/ 375240 h 569557"/>
              <a:gd name="connsiteX153" fmla="*/ 640904 w 1013524"/>
              <a:gd name="connsiteY153" fmla="*/ 360335 h 569557"/>
              <a:gd name="connsiteX154" fmla="*/ 626000 w 1013524"/>
              <a:gd name="connsiteY154" fmla="*/ 375240 h 569557"/>
              <a:gd name="connsiteX155" fmla="*/ 626000 w 1013524"/>
              <a:gd name="connsiteY155" fmla="*/ 285156 h 569557"/>
              <a:gd name="connsiteX156" fmla="*/ 640904 w 1013524"/>
              <a:gd name="connsiteY156" fmla="*/ 300061 h 569557"/>
              <a:gd name="connsiteX157" fmla="*/ 655809 w 1013524"/>
              <a:gd name="connsiteY157" fmla="*/ 285156 h 569557"/>
              <a:gd name="connsiteX158" fmla="*/ 640904 w 1013524"/>
              <a:gd name="connsiteY158" fmla="*/ 270251 h 569557"/>
              <a:gd name="connsiteX159" fmla="*/ 626000 w 1013524"/>
              <a:gd name="connsiteY159" fmla="*/ 285156 h 569557"/>
              <a:gd name="connsiteX160" fmla="*/ 626000 w 1013524"/>
              <a:gd name="connsiteY160" fmla="*/ 195072 h 569557"/>
              <a:gd name="connsiteX161" fmla="*/ 640904 w 1013524"/>
              <a:gd name="connsiteY161" fmla="*/ 209977 h 569557"/>
              <a:gd name="connsiteX162" fmla="*/ 655809 w 1013524"/>
              <a:gd name="connsiteY162" fmla="*/ 195072 h 569557"/>
              <a:gd name="connsiteX163" fmla="*/ 640904 w 1013524"/>
              <a:gd name="connsiteY163" fmla="*/ 180167 h 569557"/>
              <a:gd name="connsiteX164" fmla="*/ 626000 w 1013524"/>
              <a:gd name="connsiteY164" fmla="*/ 195072 h 569557"/>
              <a:gd name="connsiteX165" fmla="*/ 626000 w 1013524"/>
              <a:gd name="connsiteY165" fmla="*/ 104989 h 569557"/>
              <a:gd name="connsiteX166" fmla="*/ 640904 w 1013524"/>
              <a:gd name="connsiteY166" fmla="*/ 119893 h 569557"/>
              <a:gd name="connsiteX167" fmla="*/ 655809 w 1013524"/>
              <a:gd name="connsiteY167" fmla="*/ 104989 h 569557"/>
              <a:gd name="connsiteX168" fmla="*/ 640904 w 1013524"/>
              <a:gd name="connsiteY168" fmla="*/ 90084 h 569557"/>
              <a:gd name="connsiteX169" fmla="*/ 626000 w 1013524"/>
              <a:gd name="connsiteY169" fmla="*/ 104989 h 569557"/>
              <a:gd name="connsiteX170" fmla="*/ 626000 w 1013524"/>
              <a:gd name="connsiteY170" fmla="*/ 14905 h 569557"/>
              <a:gd name="connsiteX171" fmla="*/ 640904 w 1013524"/>
              <a:gd name="connsiteY171" fmla="*/ 29810 h 569557"/>
              <a:gd name="connsiteX172" fmla="*/ 655809 w 1013524"/>
              <a:gd name="connsiteY172" fmla="*/ 14905 h 569557"/>
              <a:gd name="connsiteX173" fmla="*/ 640904 w 1013524"/>
              <a:gd name="connsiteY173" fmla="*/ 0 h 569557"/>
              <a:gd name="connsiteX174" fmla="*/ 626000 w 1013524"/>
              <a:gd name="connsiteY174" fmla="*/ 14905 h 569557"/>
              <a:gd name="connsiteX175" fmla="*/ 536572 w 1013524"/>
              <a:gd name="connsiteY175" fmla="*/ 554653 h 569557"/>
              <a:gd name="connsiteX176" fmla="*/ 551477 w 1013524"/>
              <a:gd name="connsiteY176" fmla="*/ 569557 h 569557"/>
              <a:gd name="connsiteX177" fmla="*/ 566382 w 1013524"/>
              <a:gd name="connsiteY177" fmla="*/ 554653 h 569557"/>
              <a:gd name="connsiteX178" fmla="*/ 551477 w 1013524"/>
              <a:gd name="connsiteY178" fmla="*/ 539748 h 569557"/>
              <a:gd name="connsiteX179" fmla="*/ 536572 w 1013524"/>
              <a:gd name="connsiteY179" fmla="*/ 554653 h 569557"/>
              <a:gd name="connsiteX180" fmla="*/ 536572 w 1013524"/>
              <a:gd name="connsiteY180" fmla="*/ 464569 h 569557"/>
              <a:gd name="connsiteX181" fmla="*/ 551477 w 1013524"/>
              <a:gd name="connsiteY181" fmla="*/ 479474 h 569557"/>
              <a:gd name="connsiteX182" fmla="*/ 566382 w 1013524"/>
              <a:gd name="connsiteY182" fmla="*/ 464569 h 569557"/>
              <a:gd name="connsiteX183" fmla="*/ 551477 w 1013524"/>
              <a:gd name="connsiteY183" fmla="*/ 449664 h 569557"/>
              <a:gd name="connsiteX184" fmla="*/ 536572 w 1013524"/>
              <a:gd name="connsiteY184" fmla="*/ 464569 h 569557"/>
              <a:gd name="connsiteX185" fmla="*/ 536571 w 1013524"/>
              <a:gd name="connsiteY185" fmla="*/ 375240 h 569557"/>
              <a:gd name="connsiteX186" fmla="*/ 551476 w 1013524"/>
              <a:gd name="connsiteY186" fmla="*/ 390144 h 569557"/>
              <a:gd name="connsiteX187" fmla="*/ 566381 w 1013524"/>
              <a:gd name="connsiteY187" fmla="*/ 375240 h 569557"/>
              <a:gd name="connsiteX188" fmla="*/ 551476 w 1013524"/>
              <a:gd name="connsiteY188" fmla="*/ 360335 h 569557"/>
              <a:gd name="connsiteX189" fmla="*/ 536571 w 1013524"/>
              <a:gd name="connsiteY189" fmla="*/ 375240 h 569557"/>
              <a:gd name="connsiteX190" fmla="*/ 536571 w 1013524"/>
              <a:gd name="connsiteY190" fmla="*/ 285156 h 569557"/>
              <a:gd name="connsiteX191" fmla="*/ 551476 w 1013524"/>
              <a:gd name="connsiteY191" fmla="*/ 300061 h 569557"/>
              <a:gd name="connsiteX192" fmla="*/ 566381 w 1013524"/>
              <a:gd name="connsiteY192" fmla="*/ 285156 h 569557"/>
              <a:gd name="connsiteX193" fmla="*/ 551476 w 1013524"/>
              <a:gd name="connsiteY193" fmla="*/ 270251 h 569557"/>
              <a:gd name="connsiteX194" fmla="*/ 536571 w 1013524"/>
              <a:gd name="connsiteY194" fmla="*/ 285156 h 569557"/>
              <a:gd name="connsiteX195" fmla="*/ 536571 w 1013524"/>
              <a:gd name="connsiteY195" fmla="*/ 195072 h 569557"/>
              <a:gd name="connsiteX196" fmla="*/ 551476 w 1013524"/>
              <a:gd name="connsiteY196" fmla="*/ 209977 h 569557"/>
              <a:gd name="connsiteX197" fmla="*/ 566381 w 1013524"/>
              <a:gd name="connsiteY197" fmla="*/ 195072 h 569557"/>
              <a:gd name="connsiteX198" fmla="*/ 551476 w 1013524"/>
              <a:gd name="connsiteY198" fmla="*/ 180167 h 569557"/>
              <a:gd name="connsiteX199" fmla="*/ 536571 w 1013524"/>
              <a:gd name="connsiteY199" fmla="*/ 195072 h 569557"/>
              <a:gd name="connsiteX200" fmla="*/ 536571 w 1013524"/>
              <a:gd name="connsiteY200" fmla="*/ 104989 h 569557"/>
              <a:gd name="connsiteX201" fmla="*/ 551476 w 1013524"/>
              <a:gd name="connsiteY201" fmla="*/ 119893 h 569557"/>
              <a:gd name="connsiteX202" fmla="*/ 566381 w 1013524"/>
              <a:gd name="connsiteY202" fmla="*/ 104989 h 569557"/>
              <a:gd name="connsiteX203" fmla="*/ 551476 w 1013524"/>
              <a:gd name="connsiteY203" fmla="*/ 90084 h 569557"/>
              <a:gd name="connsiteX204" fmla="*/ 536571 w 1013524"/>
              <a:gd name="connsiteY204" fmla="*/ 104989 h 569557"/>
              <a:gd name="connsiteX205" fmla="*/ 536571 w 1013524"/>
              <a:gd name="connsiteY205" fmla="*/ 14905 h 569557"/>
              <a:gd name="connsiteX206" fmla="*/ 551476 w 1013524"/>
              <a:gd name="connsiteY206" fmla="*/ 29810 h 569557"/>
              <a:gd name="connsiteX207" fmla="*/ 566381 w 1013524"/>
              <a:gd name="connsiteY207" fmla="*/ 14905 h 569557"/>
              <a:gd name="connsiteX208" fmla="*/ 551476 w 1013524"/>
              <a:gd name="connsiteY208" fmla="*/ 0 h 569557"/>
              <a:gd name="connsiteX209" fmla="*/ 536571 w 1013524"/>
              <a:gd name="connsiteY209" fmla="*/ 14905 h 569557"/>
              <a:gd name="connsiteX210" fmla="*/ 447144 w 1013524"/>
              <a:gd name="connsiteY210" fmla="*/ 554653 h 569557"/>
              <a:gd name="connsiteX211" fmla="*/ 462048 w 1013524"/>
              <a:gd name="connsiteY211" fmla="*/ 569557 h 569557"/>
              <a:gd name="connsiteX212" fmla="*/ 476953 w 1013524"/>
              <a:gd name="connsiteY212" fmla="*/ 554653 h 569557"/>
              <a:gd name="connsiteX213" fmla="*/ 462048 w 1013524"/>
              <a:gd name="connsiteY213" fmla="*/ 539748 h 569557"/>
              <a:gd name="connsiteX214" fmla="*/ 447144 w 1013524"/>
              <a:gd name="connsiteY214" fmla="*/ 554653 h 569557"/>
              <a:gd name="connsiteX215" fmla="*/ 447144 w 1013524"/>
              <a:gd name="connsiteY215" fmla="*/ 464569 h 569557"/>
              <a:gd name="connsiteX216" fmla="*/ 462048 w 1013524"/>
              <a:gd name="connsiteY216" fmla="*/ 479474 h 569557"/>
              <a:gd name="connsiteX217" fmla="*/ 476953 w 1013524"/>
              <a:gd name="connsiteY217" fmla="*/ 464569 h 569557"/>
              <a:gd name="connsiteX218" fmla="*/ 462048 w 1013524"/>
              <a:gd name="connsiteY218" fmla="*/ 449664 h 569557"/>
              <a:gd name="connsiteX219" fmla="*/ 447144 w 1013524"/>
              <a:gd name="connsiteY219" fmla="*/ 464569 h 569557"/>
              <a:gd name="connsiteX220" fmla="*/ 447143 w 1013524"/>
              <a:gd name="connsiteY220" fmla="*/ 375240 h 569557"/>
              <a:gd name="connsiteX221" fmla="*/ 462047 w 1013524"/>
              <a:gd name="connsiteY221" fmla="*/ 390144 h 569557"/>
              <a:gd name="connsiteX222" fmla="*/ 476952 w 1013524"/>
              <a:gd name="connsiteY222" fmla="*/ 375240 h 569557"/>
              <a:gd name="connsiteX223" fmla="*/ 462047 w 1013524"/>
              <a:gd name="connsiteY223" fmla="*/ 360335 h 569557"/>
              <a:gd name="connsiteX224" fmla="*/ 447143 w 1013524"/>
              <a:gd name="connsiteY224" fmla="*/ 375240 h 569557"/>
              <a:gd name="connsiteX225" fmla="*/ 447143 w 1013524"/>
              <a:gd name="connsiteY225" fmla="*/ 285156 h 569557"/>
              <a:gd name="connsiteX226" fmla="*/ 462047 w 1013524"/>
              <a:gd name="connsiteY226" fmla="*/ 300061 h 569557"/>
              <a:gd name="connsiteX227" fmla="*/ 476952 w 1013524"/>
              <a:gd name="connsiteY227" fmla="*/ 285156 h 569557"/>
              <a:gd name="connsiteX228" fmla="*/ 462047 w 1013524"/>
              <a:gd name="connsiteY228" fmla="*/ 270251 h 569557"/>
              <a:gd name="connsiteX229" fmla="*/ 447143 w 1013524"/>
              <a:gd name="connsiteY229" fmla="*/ 285156 h 569557"/>
              <a:gd name="connsiteX230" fmla="*/ 447143 w 1013524"/>
              <a:gd name="connsiteY230" fmla="*/ 195072 h 569557"/>
              <a:gd name="connsiteX231" fmla="*/ 462047 w 1013524"/>
              <a:gd name="connsiteY231" fmla="*/ 209977 h 569557"/>
              <a:gd name="connsiteX232" fmla="*/ 476952 w 1013524"/>
              <a:gd name="connsiteY232" fmla="*/ 195072 h 569557"/>
              <a:gd name="connsiteX233" fmla="*/ 462047 w 1013524"/>
              <a:gd name="connsiteY233" fmla="*/ 180167 h 569557"/>
              <a:gd name="connsiteX234" fmla="*/ 447143 w 1013524"/>
              <a:gd name="connsiteY234" fmla="*/ 195072 h 569557"/>
              <a:gd name="connsiteX235" fmla="*/ 447143 w 1013524"/>
              <a:gd name="connsiteY235" fmla="*/ 104989 h 569557"/>
              <a:gd name="connsiteX236" fmla="*/ 462047 w 1013524"/>
              <a:gd name="connsiteY236" fmla="*/ 119893 h 569557"/>
              <a:gd name="connsiteX237" fmla="*/ 476952 w 1013524"/>
              <a:gd name="connsiteY237" fmla="*/ 104989 h 569557"/>
              <a:gd name="connsiteX238" fmla="*/ 462047 w 1013524"/>
              <a:gd name="connsiteY238" fmla="*/ 90084 h 569557"/>
              <a:gd name="connsiteX239" fmla="*/ 447143 w 1013524"/>
              <a:gd name="connsiteY239" fmla="*/ 104989 h 569557"/>
              <a:gd name="connsiteX240" fmla="*/ 447143 w 1013524"/>
              <a:gd name="connsiteY240" fmla="*/ 14905 h 569557"/>
              <a:gd name="connsiteX241" fmla="*/ 462047 w 1013524"/>
              <a:gd name="connsiteY241" fmla="*/ 29810 h 569557"/>
              <a:gd name="connsiteX242" fmla="*/ 476952 w 1013524"/>
              <a:gd name="connsiteY242" fmla="*/ 14905 h 569557"/>
              <a:gd name="connsiteX243" fmla="*/ 462047 w 1013524"/>
              <a:gd name="connsiteY243" fmla="*/ 0 h 569557"/>
              <a:gd name="connsiteX244" fmla="*/ 447143 w 1013524"/>
              <a:gd name="connsiteY244" fmla="*/ 14905 h 569557"/>
              <a:gd name="connsiteX245" fmla="*/ 357715 w 1013524"/>
              <a:gd name="connsiteY245" fmla="*/ 554653 h 569557"/>
              <a:gd name="connsiteX246" fmla="*/ 372620 w 1013524"/>
              <a:gd name="connsiteY246" fmla="*/ 569557 h 569557"/>
              <a:gd name="connsiteX247" fmla="*/ 387525 w 1013524"/>
              <a:gd name="connsiteY247" fmla="*/ 554653 h 569557"/>
              <a:gd name="connsiteX248" fmla="*/ 372620 w 1013524"/>
              <a:gd name="connsiteY248" fmla="*/ 539748 h 569557"/>
              <a:gd name="connsiteX249" fmla="*/ 357715 w 1013524"/>
              <a:gd name="connsiteY249" fmla="*/ 554653 h 569557"/>
              <a:gd name="connsiteX250" fmla="*/ 357715 w 1013524"/>
              <a:gd name="connsiteY250" fmla="*/ 464569 h 569557"/>
              <a:gd name="connsiteX251" fmla="*/ 372620 w 1013524"/>
              <a:gd name="connsiteY251" fmla="*/ 479474 h 569557"/>
              <a:gd name="connsiteX252" fmla="*/ 387525 w 1013524"/>
              <a:gd name="connsiteY252" fmla="*/ 464569 h 569557"/>
              <a:gd name="connsiteX253" fmla="*/ 372620 w 1013524"/>
              <a:gd name="connsiteY253" fmla="*/ 449664 h 569557"/>
              <a:gd name="connsiteX254" fmla="*/ 357715 w 1013524"/>
              <a:gd name="connsiteY254" fmla="*/ 464569 h 569557"/>
              <a:gd name="connsiteX255" fmla="*/ 357714 w 1013524"/>
              <a:gd name="connsiteY255" fmla="*/ 375240 h 569557"/>
              <a:gd name="connsiteX256" fmla="*/ 372619 w 1013524"/>
              <a:gd name="connsiteY256" fmla="*/ 390144 h 569557"/>
              <a:gd name="connsiteX257" fmla="*/ 387524 w 1013524"/>
              <a:gd name="connsiteY257" fmla="*/ 375240 h 569557"/>
              <a:gd name="connsiteX258" fmla="*/ 372619 w 1013524"/>
              <a:gd name="connsiteY258" fmla="*/ 360335 h 569557"/>
              <a:gd name="connsiteX259" fmla="*/ 357714 w 1013524"/>
              <a:gd name="connsiteY259" fmla="*/ 375240 h 569557"/>
              <a:gd name="connsiteX260" fmla="*/ 357714 w 1013524"/>
              <a:gd name="connsiteY260" fmla="*/ 285156 h 569557"/>
              <a:gd name="connsiteX261" fmla="*/ 372619 w 1013524"/>
              <a:gd name="connsiteY261" fmla="*/ 300061 h 569557"/>
              <a:gd name="connsiteX262" fmla="*/ 387524 w 1013524"/>
              <a:gd name="connsiteY262" fmla="*/ 285156 h 569557"/>
              <a:gd name="connsiteX263" fmla="*/ 372619 w 1013524"/>
              <a:gd name="connsiteY263" fmla="*/ 270251 h 569557"/>
              <a:gd name="connsiteX264" fmla="*/ 357714 w 1013524"/>
              <a:gd name="connsiteY264" fmla="*/ 285156 h 569557"/>
              <a:gd name="connsiteX265" fmla="*/ 357714 w 1013524"/>
              <a:gd name="connsiteY265" fmla="*/ 195072 h 569557"/>
              <a:gd name="connsiteX266" fmla="*/ 372619 w 1013524"/>
              <a:gd name="connsiteY266" fmla="*/ 209977 h 569557"/>
              <a:gd name="connsiteX267" fmla="*/ 387524 w 1013524"/>
              <a:gd name="connsiteY267" fmla="*/ 195072 h 569557"/>
              <a:gd name="connsiteX268" fmla="*/ 372619 w 1013524"/>
              <a:gd name="connsiteY268" fmla="*/ 180167 h 569557"/>
              <a:gd name="connsiteX269" fmla="*/ 357714 w 1013524"/>
              <a:gd name="connsiteY269" fmla="*/ 195072 h 569557"/>
              <a:gd name="connsiteX270" fmla="*/ 357714 w 1013524"/>
              <a:gd name="connsiteY270" fmla="*/ 104989 h 569557"/>
              <a:gd name="connsiteX271" fmla="*/ 372619 w 1013524"/>
              <a:gd name="connsiteY271" fmla="*/ 119893 h 569557"/>
              <a:gd name="connsiteX272" fmla="*/ 387524 w 1013524"/>
              <a:gd name="connsiteY272" fmla="*/ 104989 h 569557"/>
              <a:gd name="connsiteX273" fmla="*/ 372619 w 1013524"/>
              <a:gd name="connsiteY273" fmla="*/ 90084 h 569557"/>
              <a:gd name="connsiteX274" fmla="*/ 357714 w 1013524"/>
              <a:gd name="connsiteY274" fmla="*/ 104989 h 569557"/>
              <a:gd name="connsiteX275" fmla="*/ 357714 w 1013524"/>
              <a:gd name="connsiteY275" fmla="*/ 14905 h 569557"/>
              <a:gd name="connsiteX276" fmla="*/ 372619 w 1013524"/>
              <a:gd name="connsiteY276" fmla="*/ 29810 h 569557"/>
              <a:gd name="connsiteX277" fmla="*/ 387524 w 1013524"/>
              <a:gd name="connsiteY277" fmla="*/ 14905 h 569557"/>
              <a:gd name="connsiteX278" fmla="*/ 372619 w 1013524"/>
              <a:gd name="connsiteY278" fmla="*/ 0 h 569557"/>
              <a:gd name="connsiteX279" fmla="*/ 357714 w 1013524"/>
              <a:gd name="connsiteY279" fmla="*/ 14905 h 569557"/>
              <a:gd name="connsiteX280" fmla="*/ 268287 w 1013524"/>
              <a:gd name="connsiteY280" fmla="*/ 554653 h 569557"/>
              <a:gd name="connsiteX281" fmla="*/ 283191 w 1013524"/>
              <a:gd name="connsiteY281" fmla="*/ 569557 h 569557"/>
              <a:gd name="connsiteX282" fmla="*/ 298096 w 1013524"/>
              <a:gd name="connsiteY282" fmla="*/ 554653 h 569557"/>
              <a:gd name="connsiteX283" fmla="*/ 283191 w 1013524"/>
              <a:gd name="connsiteY283" fmla="*/ 539748 h 569557"/>
              <a:gd name="connsiteX284" fmla="*/ 268287 w 1013524"/>
              <a:gd name="connsiteY284" fmla="*/ 554653 h 569557"/>
              <a:gd name="connsiteX285" fmla="*/ 268287 w 1013524"/>
              <a:gd name="connsiteY285" fmla="*/ 464569 h 569557"/>
              <a:gd name="connsiteX286" fmla="*/ 283191 w 1013524"/>
              <a:gd name="connsiteY286" fmla="*/ 479474 h 569557"/>
              <a:gd name="connsiteX287" fmla="*/ 298096 w 1013524"/>
              <a:gd name="connsiteY287" fmla="*/ 464569 h 569557"/>
              <a:gd name="connsiteX288" fmla="*/ 283191 w 1013524"/>
              <a:gd name="connsiteY288" fmla="*/ 449664 h 569557"/>
              <a:gd name="connsiteX289" fmla="*/ 268287 w 1013524"/>
              <a:gd name="connsiteY289" fmla="*/ 464569 h 569557"/>
              <a:gd name="connsiteX290" fmla="*/ 268286 w 1013524"/>
              <a:gd name="connsiteY290" fmla="*/ 375240 h 569557"/>
              <a:gd name="connsiteX291" fmla="*/ 283190 w 1013524"/>
              <a:gd name="connsiteY291" fmla="*/ 390144 h 569557"/>
              <a:gd name="connsiteX292" fmla="*/ 298095 w 1013524"/>
              <a:gd name="connsiteY292" fmla="*/ 375240 h 569557"/>
              <a:gd name="connsiteX293" fmla="*/ 283190 w 1013524"/>
              <a:gd name="connsiteY293" fmla="*/ 360335 h 569557"/>
              <a:gd name="connsiteX294" fmla="*/ 268286 w 1013524"/>
              <a:gd name="connsiteY294" fmla="*/ 375240 h 569557"/>
              <a:gd name="connsiteX295" fmla="*/ 268286 w 1013524"/>
              <a:gd name="connsiteY295" fmla="*/ 285156 h 569557"/>
              <a:gd name="connsiteX296" fmla="*/ 283190 w 1013524"/>
              <a:gd name="connsiteY296" fmla="*/ 300061 h 569557"/>
              <a:gd name="connsiteX297" fmla="*/ 298095 w 1013524"/>
              <a:gd name="connsiteY297" fmla="*/ 285156 h 569557"/>
              <a:gd name="connsiteX298" fmla="*/ 283190 w 1013524"/>
              <a:gd name="connsiteY298" fmla="*/ 270251 h 569557"/>
              <a:gd name="connsiteX299" fmla="*/ 268286 w 1013524"/>
              <a:gd name="connsiteY299" fmla="*/ 285156 h 569557"/>
              <a:gd name="connsiteX300" fmla="*/ 268286 w 1013524"/>
              <a:gd name="connsiteY300" fmla="*/ 195072 h 569557"/>
              <a:gd name="connsiteX301" fmla="*/ 283190 w 1013524"/>
              <a:gd name="connsiteY301" fmla="*/ 209977 h 569557"/>
              <a:gd name="connsiteX302" fmla="*/ 298095 w 1013524"/>
              <a:gd name="connsiteY302" fmla="*/ 195072 h 569557"/>
              <a:gd name="connsiteX303" fmla="*/ 283190 w 1013524"/>
              <a:gd name="connsiteY303" fmla="*/ 180167 h 569557"/>
              <a:gd name="connsiteX304" fmla="*/ 268286 w 1013524"/>
              <a:gd name="connsiteY304" fmla="*/ 195072 h 569557"/>
              <a:gd name="connsiteX305" fmla="*/ 268286 w 1013524"/>
              <a:gd name="connsiteY305" fmla="*/ 104989 h 569557"/>
              <a:gd name="connsiteX306" fmla="*/ 283190 w 1013524"/>
              <a:gd name="connsiteY306" fmla="*/ 119893 h 569557"/>
              <a:gd name="connsiteX307" fmla="*/ 298095 w 1013524"/>
              <a:gd name="connsiteY307" fmla="*/ 104989 h 569557"/>
              <a:gd name="connsiteX308" fmla="*/ 283190 w 1013524"/>
              <a:gd name="connsiteY308" fmla="*/ 90084 h 569557"/>
              <a:gd name="connsiteX309" fmla="*/ 268286 w 1013524"/>
              <a:gd name="connsiteY309" fmla="*/ 104989 h 569557"/>
              <a:gd name="connsiteX310" fmla="*/ 268286 w 1013524"/>
              <a:gd name="connsiteY310" fmla="*/ 14905 h 569557"/>
              <a:gd name="connsiteX311" fmla="*/ 283190 w 1013524"/>
              <a:gd name="connsiteY311" fmla="*/ 29810 h 569557"/>
              <a:gd name="connsiteX312" fmla="*/ 298095 w 1013524"/>
              <a:gd name="connsiteY312" fmla="*/ 14905 h 569557"/>
              <a:gd name="connsiteX313" fmla="*/ 283190 w 1013524"/>
              <a:gd name="connsiteY313" fmla="*/ 0 h 569557"/>
              <a:gd name="connsiteX314" fmla="*/ 268286 w 1013524"/>
              <a:gd name="connsiteY314" fmla="*/ 14905 h 569557"/>
              <a:gd name="connsiteX315" fmla="*/ 178858 w 1013524"/>
              <a:gd name="connsiteY315" fmla="*/ 554653 h 569557"/>
              <a:gd name="connsiteX316" fmla="*/ 193763 w 1013524"/>
              <a:gd name="connsiteY316" fmla="*/ 569557 h 569557"/>
              <a:gd name="connsiteX317" fmla="*/ 208668 w 1013524"/>
              <a:gd name="connsiteY317" fmla="*/ 554653 h 569557"/>
              <a:gd name="connsiteX318" fmla="*/ 193763 w 1013524"/>
              <a:gd name="connsiteY318" fmla="*/ 539748 h 569557"/>
              <a:gd name="connsiteX319" fmla="*/ 178858 w 1013524"/>
              <a:gd name="connsiteY319" fmla="*/ 554653 h 569557"/>
              <a:gd name="connsiteX320" fmla="*/ 178858 w 1013524"/>
              <a:gd name="connsiteY320" fmla="*/ 464569 h 569557"/>
              <a:gd name="connsiteX321" fmla="*/ 193763 w 1013524"/>
              <a:gd name="connsiteY321" fmla="*/ 479474 h 569557"/>
              <a:gd name="connsiteX322" fmla="*/ 208668 w 1013524"/>
              <a:gd name="connsiteY322" fmla="*/ 464569 h 569557"/>
              <a:gd name="connsiteX323" fmla="*/ 193763 w 1013524"/>
              <a:gd name="connsiteY323" fmla="*/ 449664 h 569557"/>
              <a:gd name="connsiteX324" fmla="*/ 178858 w 1013524"/>
              <a:gd name="connsiteY324" fmla="*/ 464569 h 569557"/>
              <a:gd name="connsiteX325" fmla="*/ 178857 w 1013524"/>
              <a:gd name="connsiteY325" fmla="*/ 375240 h 569557"/>
              <a:gd name="connsiteX326" fmla="*/ 193762 w 1013524"/>
              <a:gd name="connsiteY326" fmla="*/ 390144 h 569557"/>
              <a:gd name="connsiteX327" fmla="*/ 208667 w 1013524"/>
              <a:gd name="connsiteY327" fmla="*/ 375240 h 569557"/>
              <a:gd name="connsiteX328" fmla="*/ 193762 w 1013524"/>
              <a:gd name="connsiteY328" fmla="*/ 360335 h 569557"/>
              <a:gd name="connsiteX329" fmla="*/ 178857 w 1013524"/>
              <a:gd name="connsiteY329" fmla="*/ 375240 h 569557"/>
              <a:gd name="connsiteX330" fmla="*/ 178857 w 1013524"/>
              <a:gd name="connsiteY330" fmla="*/ 285156 h 569557"/>
              <a:gd name="connsiteX331" fmla="*/ 193762 w 1013524"/>
              <a:gd name="connsiteY331" fmla="*/ 300061 h 569557"/>
              <a:gd name="connsiteX332" fmla="*/ 208667 w 1013524"/>
              <a:gd name="connsiteY332" fmla="*/ 285156 h 569557"/>
              <a:gd name="connsiteX333" fmla="*/ 193762 w 1013524"/>
              <a:gd name="connsiteY333" fmla="*/ 270251 h 569557"/>
              <a:gd name="connsiteX334" fmla="*/ 178857 w 1013524"/>
              <a:gd name="connsiteY334" fmla="*/ 285156 h 569557"/>
              <a:gd name="connsiteX335" fmla="*/ 178857 w 1013524"/>
              <a:gd name="connsiteY335" fmla="*/ 195072 h 569557"/>
              <a:gd name="connsiteX336" fmla="*/ 193762 w 1013524"/>
              <a:gd name="connsiteY336" fmla="*/ 209977 h 569557"/>
              <a:gd name="connsiteX337" fmla="*/ 208667 w 1013524"/>
              <a:gd name="connsiteY337" fmla="*/ 195072 h 569557"/>
              <a:gd name="connsiteX338" fmla="*/ 193762 w 1013524"/>
              <a:gd name="connsiteY338" fmla="*/ 180167 h 569557"/>
              <a:gd name="connsiteX339" fmla="*/ 178857 w 1013524"/>
              <a:gd name="connsiteY339" fmla="*/ 195072 h 569557"/>
              <a:gd name="connsiteX340" fmla="*/ 178857 w 1013524"/>
              <a:gd name="connsiteY340" fmla="*/ 104989 h 569557"/>
              <a:gd name="connsiteX341" fmla="*/ 193762 w 1013524"/>
              <a:gd name="connsiteY341" fmla="*/ 119893 h 569557"/>
              <a:gd name="connsiteX342" fmla="*/ 208667 w 1013524"/>
              <a:gd name="connsiteY342" fmla="*/ 104989 h 569557"/>
              <a:gd name="connsiteX343" fmla="*/ 193762 w 1013524"/>
              <a:gd name="connsiteY343" fmla="*/ 90084 h 569557"/>
              <a:gd name="connsiteX344" fmla="*/ 178857 w 1013524"/>
              <a:gd name="connsiteY344" fmla="*/ 104989 h 569557"/>
              <a:gd name="connsiteX345" fmla="*/ 178857 w 1013524"/>
              <a:gd name="connsiteY345" fmla="*/ 14905 h 569557"/>
              <a:gd name="connsiteX346" fmla="*/ 193762 w 1013524"/>
              <a:gd name="connsiteY346" fmla="*/ 29810 h 569557"/>
              <a:gd name="connsiteX347" fmla="*/ 208667 w 1013524"/>
              <a:gd name="connsiteY347" fmla="*/ 14905 h 569557"/>
              <a:gd name="connsiteX348" fmla="*/ 193762 w 1013524"/>
              <a:gd name="connsiteY348" fmla="*/ 0 h 569557"/>
              <a:gd name="connsiteX349" fmla="*/ 178857 w 1013524"/>
              <a:gd name="connsiteY349" fmla="*/ 14905 h 569557"/>
              <a:gd name="connsiteX350" fmla="*/ 89430 w 1013524"/>
              <a:gd name="connsiteY350" fmla="*/ 554653 h 569557"/>
              <a:gd name="connsiteX351" fmla="*/ 104334 w 1013524"/>
              <a:gd name="connsiteY351" fmla="*/ 569557 h 569557"/>
              <a:gd name="connsiteX352" fmla="*/ 119239 w 1013524"/>
              <a:gd name="connsiteY352" fmla="*/ 554653 h 569557"/>
              <a:gd name="connsiteX353" fmla="*/ 104334 w 1013524"/>
              <a:gd name="connsiteY353" fmla="*/ 539748 h 569557"/>
              <a:gd name="connsiteX354" fmla="*/ 89430 w 1013524"/>
              <a:gd name="connsiteY354" fmla="*/ 554653 h 569557"/>
              <a:gd name="connsiteX355" fmla="*/ 89430 w 1013524"/>
              <a:gd name="connsiteY355" fmla="*/ 464569 h 569557"/>
              <a:gd name="connsiteX356" fmla="*/ 104334 w 1013524"/>
              <a:gd name="connsiteY356" fmla="*/ 479474 h 569557"/>
              <a:gd name="connsiteX357" fmla="*/ 119239 w 1013524"/>
              <a:gd name="connsiteY357" fmla="*/ 464569 h 569557"/>
              <a:gd name="connsiteX358" fmla="*/ 104334 w 1013524"/>
              <a:gd name="connsiteY358" fmla="*/ 449664 h 569557"/>
              <a:gd name="connsiteX359" fmla="*/ 89430 w 1013524"/>
              <a:gd name="connsiteY359" fmla="*/ 464569 h 569557"/>
              <a:gd name="connsiteX360" fmla="*/ 89429 w 1013524"/>
              <a:gd name="connsiteY360" fmla="*/ 375240 h 569557"/>
              <a:gd name="connsiteX361" fmla="*/ 104333 w 1013524"/>
              <a:gd name="connsiteY361" fmla="*/ 390144 h 569557"/>
              <a:gd name="connsiteX362" fmla="*/ 119238 w 1013524"/>
              <a:gd name="connsiteY362" fmla="*/ 375240 h 569557"/>
              <a:gd name="connsiteX363" fmla="*/ 104333 w 1013524"/>
              <a:gd name="connsiteY363" fmla="*/ 360335 h 569557"/>
              <a:gd name="connsiteX364" fmla="*/ 89429 w 1013524"/>
              <a:gd name="connsiteY364" fmla="*/ 375240 h 569557"/>
              <a:gd name="connsiteX365" fmla="*/ 89429 w 1013524"/>
              <a:gd name="connsiteY365" fmla="*/ 285156 h 569557"/>
              <a:gd name="connsiteX366" fmla="*/ 104333 w 1013524"/>
              <a:gd name="connsiteY366" fmla="*/ 300061 h 569557"/>
              <a:gd name="connsiteX367" fmla="*/ 119238 w 1013524"/>
              <a:gd name="connsiteY367" fmla="*/ 285156 h 569557"/>
              <a:gd name="connsiteX368" fmla="*/ 104333 w 1013524"/>
              <a:gd name="connsiteY368" fmla="*/ 270251 h 569557"/>
              <a:gd name="connsiteX369" fmla="*/ 89429 w 1013524"/>
              <a:gd name="connsiteY369" fmla="*/ 285156 h 569557"/>
              <a:gd name="connsiteX370" fmla="*/ 89429 w 1013524"/>
              <a:gd name="connsiteY370" fmla="*/ 195072 h 569557"/>
              <a:gd name="connsiteX371" fmla="*/ 104333 w 1013524"/>
              <a:gd name="connsiteY371" fmla="*/ 209977 h 569557"/>
              <a:gd name="connsiteX372" fmla="*/ 119238 w 1013524"/>
              <a:gd name="connsiteY372" fmla="*/ 195072 h 569557"/>
              <a:gd name="connsiteX373" fmla="*/ 104333 w 1013524"/>
              <a:gd name="connsiteY373" fmla="*/ 180167 h 569557"/>
              <a:gd name="connsiteX374" fmla="*/ 89429 w 1013524"/>
              <a:gd name="connsiteY374" fmla="*/ 195072 h 569557"/>
              <a:gd name="connsiteX375" fmla="*/ 89429 w 1013524"/>
              <a:gd name="connsiteY375" fmla="*/ 104989 h 569557"/>
              <a:gd name="connsiteX376" fmla="*/ 104333 w 1013524"/>
              <a:gd name="connsiteY376" fmla="*/ 119893 h 569557"/>
              <a:gd name="connsiteX377" fmla="*/ 119238 w 1013524"/>
              <a:gd name="connsiteY377" fmla="*/ 104989 h 569557"/>
              <a:gd name="connsiteX378" fmla="*/ 104333 w 1013524"/>
              <a:gd name="connsiteY378" fmla="*/ 90084 h 569557"/>
              <a:gd name="connsiteX379" fmla="*/ 89429 w 1013524"/>
              <a:gd name="connsiteY379" fmla="*/ 104989 h 569557"/>
              <a:gd name="connsiteX380" fmla="*/ 89429 w 1013524"/>
              <a:gd name="connsiteY380" fmla="*/ 14905 h 569557"/>
              <a:gd name="connsiteX381" fmla="*/ 104333 w 1013524"/>
              <a:gd name="connsiteY381" fmla="*/ 29810 h 569557"/>
              <a:gd name="connsiteX382" fmla="*/ 119238 w 1013524"/>
              <a:gd name="connsiteY382" fmla="*/ 14905 h 569557"/>
              <a:gd name="connsiteX383" fmla="*/ 104333 w 1013524"/>
              <a:gd name="connsiteY383" fmla="*/ 0 h 569557"/>
              <a:gd name="connsiteX384" fmla="*/ 89429 w 1013524"/>
              <a:gd name="connsiteY384" fmla="*/ 14905 h 569557"/>
              <a:gd name="connsiteX385" fmla="*/ 1 w 1013524"/>
              <a:gd name="connsiteY385" fmla="*/ 554653 h 569557"/>
              <a:gd name="connsiteX386" fmla="*/ 14906 w 1013524"/>
              <a:gd name="connsiteY386" fmla="*/ 569557 h 569557"/>
              <a:gd name="connsiteX387" fmla="*/ 29811 w 1013524"/>
              <a:gd name="connsiteY387" fmla="*/ 554653 h 569557"/>
              <a:gd name="connsiteX388" fmla="*/ 14906 w 1013524"/>
              <a:gd name="connsiteY388" fmla="*/ 539748 h 569557"/>
              <a:gd name="connsiteX389" fmla="*/ 1 w 1013524"/>
              <a:gd name="connsiteY389" fmla="*/ 554653 h 569557"/>
              <a:gd name="connsiteX390" fmla="*/ 1 w 1013524"/>
              <a:gd name="connsiteY390" fmla="*/ 464569 h 569557"/>
              <a:gd name="connsiteX391" fmla="*/ 14906 w 1013524"/>
              <a:gd name="connsiteY391" fmla="*/ 479474 h 569557"/>
              <a:gd name="connsiteX392" fmla="*/ 29811 w 1013524"/>
              <a:gd name="connsiteY392" fmla="*/ 464569 h 569557"/>
              <a:gd name="connsiteX393" fmla="*/ 14906 w 1013524"/>
              <a:gd name="connsiteY393" fmla="*/ 449664 h 569557"/>
              <a:gd name="connsiteX394" fmla="*/ 1 w 1013524"/>
              <a:gd name="connsiteY394" fmla="*/ 464569 h 569557"/>
              <a:gd name="connsiteX395" fmla="*/ 0 w 1013524"/>
              <a:gd name="connsiteY395" fmla="*/ 375240 h 569557"/>
              <a:gd name="connsiteX396" fmla="*/ 14905 w 1013524"/>
              <a:gd name="connsiteY396" fmla="*/ 390144 h 569557"/>
              <a:gd name="connsiteX397" fmla="*/ 29810 w 1013524"/>
              <a:gd name="connsiteY397" fmla="*/ 375240 h 569557"/>
              <a:gd name="connsiteX398" fmla="*/ 14905 w 1013524"/>
              <a:gd name="connsiteY398" fmla="*/ 360335 h 569557"/>
              <a:gd name="connsiteX399" fmla="*/ 0 w 1013524"/>
              <a:gd name="connsiteY399" fmla="*/ 375240 h 569557"/>
              <a:gd name="connsiteX400" fmla="*/ 0 w 1013524"/>
              <a:gd name="connsiteY400" fmla="*/ 285156 h 569557"/>
              <a:gd name="connsiteX401" fmla="*/ 14905 w 1013524"/>
              <a:gd name="connsiteY401" fmla="*/ 300061 h 569557"/>
              <a:gd name="connsiteX402" fmla="*/ 29810 w 1013524"/>
              <a:gd name="connsiteY402" fmla="*/ 285156 h 569557"/>
              <a:gd name="connsiteX403" fmla="*/ 14905 w 1013524"/>
              <a:gd name="connsiteY403" fmla="*/ 270251 h 569557"/>
              <a:gd name="connsiteX404" fmla="*/ 0 w 1013524"/>
              <a:gd name="connsiteY404" fmla="*/ 285156 h 569557"/>
              <a:gd name="connsiteX405" fmla="*/ 0 w 1013524"/>
              <a:gd name="connsiteY405" fmla="*/ 195072 h 569557"/>
              <a:gd name="connsiteX406" fmla="*/ 14905 w 1013524"/>
              <a:gd name="connsiteY406" fmla="*/ 209977 h 569557"/>
              <a:gd name="connsiteX407" fmla="*/ 29810 w 1013524"/>
              <a:gd name="connsiteY407" fmla="*/ 195072 h 569557"/>
              <a:gd name="connsiteX408" fmla="*/ 14905 w 1013524"/>
              <a:gd name="connsiteY408" fmla="*/ 180167 h 569557"/>
              <a:gd name="connsiteX409" fmla="*/ 0 w 1013524"/>
              <a:gd name="connsiteY409" fmla="*/ 195072 h 569557"/>
              <a:gd name="connsiteX410" fmla="*/ 0 w 1013524"/>
              <a:gd name="connsiteY410" fmla="*/ 104989 h 569557"/>
              <a:gd name="connsiteX411" fmla="*/ 14905 w 1013524"/>
              <a:gd name="connsiteY411" fmla="*/ 119893 h 569557"/>
              <a:gd name="connsiteX412" fmla="*/ 29810 w 1013524"/>
              <a:gd name="connsiteY412" fmla="*/ 104989 h 569557"/>
              <a:gd name="connsiteX413" fmla="*/ 14905 w 1013524"/>
              <a:gd name="connsiteY413" fmla="*/ 90084 h 569557"/>
              <a:gd name="connsiteX414" fmla="*/ 0 w 1013524"/>
              <a:gd name="connsiteY414" fmla="*/ 104989 h 569557"/>
              <a:gd name="connsiteX415" fmla="*/ 0 w 1013524"/>
              <a:gd name="connsiteY415" fmla="*/ 14905 h 569557"/>
              <a:gd name="connsiteX416" fmla="*/ 14905 w 1013524"/>
              <a:gd name="connsiteY416" fmla="*/ 29810 h 569557"/>
              <a:gd name="connsiteX417" fmla="*/ 29810 w 1013524"/>
              <a:gd name="connsiteY417" fmla="*/ 14905 h 569557"/>
              <a:gd name="connsiteX418" fmla="*/ 14905 w 1013524"/>
              <a:gd name="connsiteY418" fmla="*/ 0 h 569557"/>
              <a:gd name="connsiteX419" fmla="*/ 0 w 1013524"/>
              <a:gd name="connsiteY419" fmla="*/ 14905 h 569557"/>
            </a:gdLst>
            <a:rect l="l" t="t" r="r" b="b"/>
            <a:pathLst>
              <a:path w="1013524" h="569557">
                <a:moveTo>
                  <a:pt x="983715" y="554653"/>
                </a:moveTo>
                <a:cubicBezTo>
                  <a:pt x="983715" y="562884"/>
                  <a:pt x="990388" y="569557"/>
                  <a:pt x="998619" y="569557"/>
                </a:cubicBezTo>
                <a:cubicBezTo>
                  <a:pt x="1006851" y="569557"/>
                  <a:pt x="1013524" y="562884"/>
                  <a:pt x="1013524" y="554653"/>
                </a:cubicBezTo>
                <a:cubicBezTo>
                  <a:pt x="1013524" y="546421"/>
                  <a:pt x="1006851" y="539748"/>
                  <a:pt x="998619" y="539748"/>
                </a:cubicBezTo>
                <a:cubicBezTo>
                  <a:pt x="990388" y="539748"/>
                  <a:pt x="983715" y="546421"/>
                  <a:pt x="983715" y="554653"/>
                </a:cubicBezTo>
                <a:close/>
                <a:moveTo>
                  <a:pt x="983715" y="464569"/>
                </a:moveTo>
                <a:cubicBezTo>
                  <a:pt x="983715" y="472801"/>
                  <a:pt x="990388" y="479474"/>
                  <a:pt x="998619" y="479474"/>
                </a:cubicBezTo>
                <a:cubicBezTo>
                  <a:pt x="1006851" y="479474"/>
                  <a:pt x="1013524" y="472801"/>
                  <a:pt x="1013524" y="464569"/>
                </a:cubicBezTo>
                <a:cubicBezTo>
                  <a:pt x="1013524" y="456337"/>
                  <a:pt x="1006851" y="449664"/>
                  <a:pt x="998619" y="449664"/>
                </a:cubicBezTo>
                <a:cubicBezTo>
                  <a:pt x="990388" y="449664"/>
                  <a:pt x="983715" y="456337"/>
                  <a:pt x="983715" y="464569"/>
                </a:cubicBezTo>
                <a:close/>
                <a:moveTo>
                  <a:pt x="983714" y="375240"/>
                </a:moveTo>
                <a:cubicBezTo>
                  <a:pt x="983714" y="383471"/>
                  <a:pt x="990387" y="390144"/>
                  <a:pt x="998618" y="390144"/>
                </a:cubicBezTo>
                <a:cubicBezTo>
                  <a:pt x="1006850" y="390144"/>
                  <a:pt x="1013523" y="383471"/>
                  <a:pt x="1013523" y="375240"/>
                </a:cubicBezTo>
                <a:cubicBezTo>
                  <a:pt x="1013523" y="367008"/>
                  <a:pt x="1006850" y="360335"/>
                  <a:pt x="998618" y="360335"/>
                </a:cubicBezTo>
                <a:cubicBezTo>
                  <a:pt x="990387" y="360335"/>
                  <a:pt x="983714" y="367008"/>
                  <a:pt x="983714" y="375240"/>
                </a:cubicBezTo>
                <a:close/>
                <a:moveTo>
                  <a:pt x="983714" y="285156"/>
                </a:moveTo>
                <a:cubicBezTo>
                  <a:pt x="983714" y="293388"/>
                  <a:pt x="990387" y="300061"/>
                  <a:pt x="998618" y="300061"/>
                </a:cubicBezTo>
                <a:cubicBezTo>
                  <a:pt x="1006850" y="300061"/>
                  <a:pt x="1013523" y="293388"/>
                  <a:pt x="1013523" y="285156"/>
                </a:cubicBezTo>
                <a:cubicBezTo>
                  <a:pt x="1013523" y="276924"/>
                  <a:pt x="1006850" y="270251"/>
                  <a:pt x="998618" y="270251"/>
                </a:cubicBezTo>
                <a:cubicBezTo>
                  <a:pt x="990387" y="270251"/>
                  <a:pt x="983714" y="276924"/>
                  <a:pt x="983714" y="285156"/>
                </a:cubicBezTo>
                <a:close/>
                <a:moveTo>
                  <a:pt x="983714" y="195072"/>
                </a:moveTo>
                <a:cubicBezTo>
                  <a:pt x="983714" y="203304"/>
                  <a:pt x="990387" y="209977"/>
                  <a:pt x="998618" y="209977"/>
                </a:cubicBezTo>
                <a:cubicBezTo>
                  <a:pt x="1006850" y="209977"/>
                  <a:pt x="1013523" y="203304"/>
                  <a:pt x="1013523" y="195072"/>
                </a:cubicBezTo>
                <a:cubicBezTo>
                  <a:pt x="1013523" y="186840"/>
                  <a:pt x="1006850" y="180167"/>
                  <a:pt x="998618" y="180167"/>
                </a:cubicBezTo>
                <a:cubicBezTo>
                  <a:pt x="990387" y="180167"/>
                  <a:pt x="983714" y="186840"/>
                  <a:pt x="983714" y="195072"/>
                </a:cubicBezTo>
                <a:close/>
                <a:moveTo>
                  <a:pt x="983714" y="104989"/>
                </a:moveTo>
                <a:cubicBezTo>
                  <a:pt x="983714" y="113220"/>
                  <a:pt x="990387" y="119893"/>
                  <a:pt x="998618" y="119893"/>
                </a:cubicBezTo>
                <a:cubicBezTo>
                  <a:pt x="1006850" y="119893"/>
                  <a:pt x="1013523" y="113220"/>
                  <a:pt x="1013523" y="104989"/>
                </a:cubicBezTo>
                <a:cubicBezTo>
                  <a:pt x="1013523" y="96757"/>
                  <a:pt x="1006850" y="90084"/>
                  <a:pt x="998618" y="90084"/>
                </a:cubicBezTo>
                <a:cubicBezTo>
                  <a:pt x="990387" y="90084"/>
                  <a:pt x="983714" y="96757"/>
                  <a:pt x="983714" y="104989"/>
                </a:cubicBezTo>
                <a:close/>
                <a:moveTo>
                  <a:pt x="983714" y="14905"/>
                </a:moveTo>
                <a:cubicBezTo>
                  <a:pt x="983714" y="23137"/>
                  <a:pt x="990387" y="29810"/>
                  <a:pt x="998618" y="29810"/>
                </a:cubicBezTo>
                <a:cubicBezTo>
                  <a:pt x="1006850" y="29810"/>
                  <a:pt x="1013523" y="23137"/>
                  <a:pt x="1013523" y="14905"/>
                </a:cubicBezTo>
                <a:cubicBezTo>
                  <a:pt x="1013523" y="6673"/>
                  <a:pt x="1006850" y="0"/>
                  <a:pt x="998618" y="0"/>
                </a:cubicBezTo>
                <a:cubicBezTo>
                  <a:pt x="990387" y="0"/>
                  <a:pt x="983714" y="6673"/>
                  <a:pt x="983714" y="14905"/>
                </a:cubicBezTo>
                <a:close/>
                <a:moveTo>
                  <a:pt x="894286" y="554653"/>
                </a:moveTo>
                <a:cubicBezTo>
                  <a:pt x="894286" y="562884"/>
                  <a:pt x="900959" y="569557"/>
                  <a:pt x="909191" y="569557"/>
                </a:cubicBezTo>
                <a:cubicBezTo>
                  <a:pt x="917423" y="569557"/>
                  <a:pt x="924096" y="562884"/>
                  <a:pt x="924096" y="554653"/>
                </a:cubicBezTo>
                <a:cubicBezTo>
                  <a:pt x="924096" y="546421"/>
                  <a:pt x="917423" y="539748"/>
                  <a:pt x="909191" y="539748"/>
                </a:cubicBezTo>
                <a:cubicBezTo>
                  <a:pt x="900959" y="539748"/>
                  <a:pt x="894286" y="546421"/>
                  <a:pt x="894286" y="554653"/>
                </a:cubicBezTo>
                <a:close/>
                <a:moveTo>
                  <a:pt x="894286" y="464569"/>
                </a:moveTo>
                <a:cubicBezTo>
                  <a:pt x="894286" y="472801"/>
                  <a:pt x="900959" y="479474"/>
                  <a:pt x="909191" y="479474"/>
                </a:cubicBezTo>
                <a:cubicBezTo>
                  <a:pt x="917423" y="479474"/>
                  <a:pt x="924096" y="472801"/>
                  <a:pt x="924096" y="464569"/>
                </a:cubicBezTo>
                <a:cubicBezTo>
                  <a:pt x="924096" y="456337"/>
                  <a:pt x="917423" y="449664"/>
                  <a:pt x="909191" y="449664"/>
                </a:cubicBezTo>
                <a:cubicBezTo>
                  <a:pt x="900959" y="449664"/>
                  <a:pt x="894286" y="456337"/>
                  <a:pt x="894286" y="464569"/>
                </a:cubicBezTo>
                <a:close/>
                <a:moveTo>
                  <a:pt x="894285" y="375240"/>
                </a:moveTo>
                <a:cubicBezTo>
                  <a:pt x="894285" y="383471"/>
                  <a:pt x="900958" y="390144"/>
                  <a:pt x="909190" y="390144"/>
                </a:cubicBezTo>
                <a:cubicBezTo>
                  <a:pt x="917422" y="390144"/>
                  <a:pt x="924095" y="383471"/>
                  <a:pt x="924095" y="375240"/>
                </a:cubicBezTo>
                <a:cubicBezTo>
                  <a:pt x="924095" y="367008"/>
                  <a:pt x="917422" y="360335"/>
                  <a:pt x="909190" y="360335"/>
                </a:cubicBezTo>
                <a:cubicBezTo>
                  <a:pt x="900958" y="360335"/>
                  <a:pt x="894285" y="367008"/>
                  <a:pt x="894285" y="375240"/>
                </a:cubicBezTo>
                <a:close/>
                <a:moveTo>
                  <a:pt x="894285" y="285156"/>
                </a:moveTo>
                <a:cubicBezTo>
                  <a:pt x="894285" y="293388"/>
                  <a:pt x="900958" y="300061"/>
                  <a:pt x="909190" y="300061"/>
                </a:cubicBezTo>
                <a:cubicBezTo>
                  <a:pt x="917422" y="300061"/>
                  <a:pt x="924095" y="293388"/>
                  <a:pt x="924095" y="285156"/>
                </a:cubicBezTo>
                <a:cubicBezTo>
                  <a:pt x="924095" y="276924"/>
                  <a:pt x="917422" y="270251"/>
                  <a:pt x="909190" y="270251"/>
                </a:cubicBezTo>
                <a:cubicBezTo>
                  <a:pt x="900958" y="270251"/>
                  <a:pt x="894285" y="276924"/>
                  <a:pt x="894285" y="285156"/>
                </a:cubicBezTo>
                <a:close/>
                <a:moveTo>
                  <a:pt x="894285" y="195072"/>
                </a:moveTo>
                <a:cubicBezTo>
                  <a:pt x="894285" y="203304"/>
                  <a:pt x="900958" y="209977"/>
                  <a:pt x="909190" y="209977"/>
                </a:cubicBezTo>
                <a:cubicBezTo>
                  <a:pt x="917422" y="209977"/>
                  <a:pt x="924095" y="203304"/>
                  <a:pt x="924095" y="195072"/>
                </a:cubicBezTo>
                <a:cubicBezTo>
                  <a:pt x="924095" y="186840"/>
                  <a:pt x="917422" y="180167"/>
                  <a:pt x="909190" y="180167"/>
                </a:cubicBezTo>
                <a:cubicBezTo>
                  <a:pt x="900958" y="180167"/>
                  <a:pt x="894285" y="186840"/>
                  <a:pt x="894285" y="195072"/>
                </a:cubicBezTo>
                <a:close/>
                <a:moveTo>
                  <a:pt x="894285" y="104989"/>
                </a:moveTo>
                <a:cubicBezTo>
                  <a:pt x="894285" y="113220"/>
                  <a:pt x="900958" y="119893"/>
                  <a:pt x="909190" y="119893"/>
                </a:cubicBezTo>
                <a:cubicBezTo>
                  <a:pt x="917422" y="119893"/>
                  <a:pt x="924095" y="113220"/>
                  <a:pt x="924095" y="104989"/>
                </a:cubicBezTo>
                <a:cubicBezTo>
                  <a:pt x="924095" y="96757"/>
                  <a:pt x="917422" y="90084"/>
                  <a:pt x="909190" y="90084"/>
                </a:cubicBezTo>
                <a:cubicBezTo>
                  <a:pt x="900958" y="90084"/>
                  <a:pt x="894285" y="96757"/>
                  <a:pt x="894285" y="104989"/>
                </a:cubicBezTo>
                <a:close/>
                <a:moveTo>
                  <a:pt x="894285" y="14905"/>
                </a:moveTo>
                <a:cubicBezTo>
                  <a:pt x="894285" y="23137"/>
                  <a:pt x="900958" y="29810"/>
                  <a:pt x="909190" y="29810"/>
                </a:cubicBezTo>
                <a:cubicBezTo>
                  <a:pt x="917422" y="29810"/>
                  <a:pt x="924095" y="23137"/>
                  <a:pt x="924095" y="14905"/>
                </a:cubicBezTo>
                <a:cubicBezTo>
                  <a:pt x="924095" y="6673"/>
                  <a:pt x="917422" y="0"/>
                  <a:pt x="909190" y="0"/>
                </a:cubicBezTo>
                <a:cubicBezTo>
                  <a:pt x="900958" y="0"/>
                  <a:pt x="894285" y="6673"/>
                  <a:pt x="894285" y="14905"/>
                </a:cubicBezTo>
                <a:close/>
                <a:moveTo>
                  <a:pt x="804858" y="554653"/>
                </a:moveTo>
                <a:cubicBezTo>
                  <a:pt x="804858" y="562884"/>
                  <a:pt x="811531" y="569557"/>
                  <a:pt x="819762" y="569557"/>
                </a:cubicBezTo>
                <a:cubicBezTo>
                  <a:pt x="827994" y="569557"/>
                  <a:pt x="834667" y="562884"/>
                  <a:pt x="834667" y="554653"/>
                </a:cubicBezTo>
                <a:cubicBezTo>
                  <a:pt x="834667" y="546421"/>
                  <a:pt x="827994" y="539748"/>
                  <a:pt x="819762" y="539748"/>
                </a:cubicBezTo>
                <a:cubicBezTo>
                  <a:pt x="811531" y="539748"/>
                  <a:pt x="804858" y="546421"/>
                  <a:pt x="804858" y="554653"/>
                </a:cubicBezTo>
                <a:close/>
                <a:moveTo>
                  <a:pt x="804858" y="464569"/>
                </a:moveTo>
                <a:cubicBezTo>
                  <a:pt x="804858" y="472801"/>
                  <a:pt x="811531" y="479474"/>
                  <a:pt x="819762" y="479474"/>
                </a:cubicBezTo>
                <a:cubicBezTo>
                  <a:pt x="827994" y="479474"/>
                  <a:pt x="834667" y="472801"/>
                  <a:pt x="834667" y="464569"/>
                </a:cubicBezTo>
                <a:cubicBezTo>
                  <a:pt x="834667" y="456337"/>
                  <a:pt x="827994" y="449664"/>
                  <a:pt x="819762" y="449664"/>
                </a:cubicBezTo>
                <a:cubicBezTo>
                  <a:pt x="811531" y="449664"/>
                  <a:pt x="804858" y="456337"/>
                  <a:pt x="804858" y="464569"/>
                </a:cubicBezTo>
                <a:close/>
                <a:moveTo>
                  <a:pt x="804857" y="375240"/>
                </a:moveTo>
                <a:cubicBezTo>
                  <a:pt x="804857" y="383471"/>
                  <a:pt x="811530" y="390144"/>
                  <a:pt x="819761" y="390144"/>
                </a:cubicBezTo>
                <a:cubicBezTo>
                  <a:pt x="827993" y="390144"/>
                  <a:pt x="834666" y="383471"/>
                  <a:pt x="834666" y="375240"/>
                </a:cubicBezTo>
                <a:cubicBezTo>
                  <a:pt x="834666" y="367008"/>
                  <a:pt x="827993" y="360335"/>
                  <a:pt x="819761" y="360335"/>
                </a:cubicBezTo>
                <a:cubicBezTo>
                  <a:pt x="811530" y="360335"/>
                  <a:pt x="804857" y="367008"/>
                  <a:pt x="804857" y="375240"/>
                </a:cubicBezTo>
                <a:close/>
                <a:moveTo>
                  <a:pt x="804857" y="285156"/>
                </a:moveTo>
                <a:cubicBezTo>
                  <a:pt x="804857" y="293388"/>
                  <a:pt x="811530" y="300061"/>
                  <a:pt x="819761" y="300061"/>
                </a:cubicBezTo>
                <a:cubicBezTo>
                  <a:pt x="827993" y="300061"/>
                  <a:pt x="834666" y="293388"/>
                  <a:pt x="834666" y="285156"/>
                </a:cubicBezTo>
                <a:cubicBezTo>
                  <a:pt x="834666" y="276924"/>
                  <a:pt x="827993" y="270251"/>
                  <a:pt x="819761" y="270251"/>
                </a:cubicBezTo>
                <a:cubicBezTo>
                  <a:pt x="811530" y="270251"/>
                  <a:pt x="804857" y="276924"/>
                  <a:pt x="804857" y="285156"/>
                </a:cubicBezTo>
                <a:close/>
                <a:moveTo>
                  <a:pt x="804857" y="195072"/>
                </a:moveTo>
                <a:cubicBezTo>
                  <a:pt x="804857" y="203304"/>
                  <a:pt x="811530" y="209977"/>
                  <a:pt x="819761" y="209977"/>
                </a:cubicBezTo>
                <a:cubicBezTo>
                  <a:pt x="827993" y="209977"/>
                  <a:pt x="834666" y="203304"/>
                  <a:pt x="834666" y="195072"/>
                </a:cubicBezTo>
                <a:cubicBezTo>
                  <a:pt x="834666" y="186840"/>
                  <a:pt x="827993" y="180167"/>
                  <a:pt x="819761" y="180167"/>
                </a:cubicBezTo>
                <a:cubicBezTo>
                  <a:pt x="811530" y="180167"/>
                  <a:pt x="804857" y="186840"/>
                  <a:pt x="804857" y="195072"/>
                </a:cubicBezTo>
                <a:close/>
                <a:moveTo>
                  <a:pt x="804857" y="104989"/>
                </a:moveTo>
                <a:cubicBezTo>
                  <a:pt x="804857" y="113220"/>
                  <a:pt x="811530" y="119893"/>
                  <a:pt x="819761" y="119893"/>
                </a:cubicBezTo>
                <a:cubicBezTo>
                  <a:pt x="827993" y="119893"/>
                  <a:pt x="834666" y="113220"/>
                  <a:pt x="834666" y="104989"/>
                </a:cubicBezTo>
                <a:cubicBezTo>
                  <a:pt x="834666" y="96757"/>
                  <a:pt x="827993" y="90084"/>
                  <a:pt x="819761" y="90084"/>
                </a:cubicBezTo>
                <a:cubicBezTo>
                  <a:pt x="811530" y="90084"/>
                  <a:pt x="804857" y="96757"/>
                  <a:pt x="804857" y="104989"/>
                </a:cubicBezTo>
                <a:close/>
                <a:moveTo>
                  <a:pt x="804857" y="14905"/>
                </a:moveTo>
                <a:cubicBezTo>
                  <a:pt x="804857" y="23137"/>
                  <a:pt x="811530" y="29810"/>
                  <a:pt x="819761" y="29810"/>
                </a:cubicBezTo>
                <a:cubicBezTo>
                  <a:pt x="827993" y="29810"/>
                  <a:pt x="834666" y="23137"/>
                  <a:pt x="834666" y="14905"/>
                </a:cubicBezTo>
                <a:cubicBezTo>
                  <a:pt x="834666" y="6673"/>
                  <a:pt x="827993" y="0"/>
                  <a:pt x="819761" y="0"/>
                </a:cubicBezTo>
                <a:cubicBezTo>
                  <a:pt x="811530" y="0"/>
                  <a:pt x="804857" y="6673"/>
                  <a:pt x="804857" y="14905"/>
                </a:cubicBezTo>
                <a:close/>
                <a:moveTo>
                  <a:pt x="715429" y="554653"/>
                </a:moveTo>
                <a:cubicBezTo>
                  <a:pt x="715429" y="562884"/>
                  <a:pt x="722102" y="569557"/>
                  <a:pt x="730334" y="569557"/>
                </a:cubicBezTo>
                <a:cubicBezTo>
                  <a:pt x="738566" y="569557"/>
                  <a:pt x="745239" y="562884"/>
                  <a:pt x="745239" y="554653"/>
                </a:cubicBezTo>
                <a:cubicBezTo>
                  <a:pt x="745239" y="546421"/>
                  <a:pt x="738566" y="539748"/>
                  <a:pt x="730334" y="539748"/>
                </a:cubicBezTo>
                <a:cubicBezTo>
                  <a:pt x="722102" y="539748"/>
                  <a:pt x="715429" y="546421"/>
                  <a:pt x="715429" y="554653"/>
                </a:cubicBezTo>
                <a:close/>
                <a:moveTo>
                  <a:pt x="715429" y="464569"/>
                </a:moveTo>
                <a:cubicBezTo>
                  <a:pt x="715429" y="472801"/>
                  <a:pt x="722102" y="479474"/>
                  <a:pt x="730334" y="479474"/>
                </a:cubicBezTo>
                <a:cubicBezTo>
                  <a:pt x="738566" y="479474"/>
                  <a:pt x="745239" y="472801"/>
                  <a:pt x="745239" y="464569"/>
                </a:cubicBezTo>
                <a:cubicBezTo>
                  <a:pt x="745239" y="456337"/>
                  <a:pt x="738566" y="449664"/>
                  <a:pt x="730334" y="449664"/>
                </a:cubicBezTo>
                <a:cubicBezTo>
                  <a:pt x="722102" y="449664"/>
                  <a:pt x="715429" y="456337"/>
                  <a:pt x="715429" y="464569"/>
                </a:cubicBezTo>
                <a:close/>
                <a:moveTo>
                  <a:pt x="715428" y="375240"/>
                </a:moveTo>
                <a:cubicBezTo>
                  <a:pt x="715428" y="383471"/>
                  <a:pt x="722101" y="390144"/>
                  <a:pt x="730333" y="390144"/>
                </a:cubicBezTo>
                <a:cubicBezTo>
                  <a:pt x="738565" y="390144"/>
                  <a:pt x="745238" y="383471"/>
                  <a:pt x="745238" y="375240"/>
                </a:cubicBezTo>
                <a:cubicBezTo>
                  <a:pt x="745238" y="367008"/>
                  <a:pt x="738565" y="360335"/>
                  <a:pt x="730333" y="360335"/>
                </a:cubicBezTo>
                <a:cubicBezTo>
                  <a:pt x="722101" y="360335"/>
                  <a:pt x="715428" y="367008"/>
                  <a:pt x="715428" y="375240"/>
                </a:cubicBezTo>
                <a:close/>
                <a:moveTo>
                  <a:pt x="715428" y="285156"/>
                </a:moveTo>
                <a:cubicBezTo>
                  <a:pt x="715428" y="293388"/>
                  <a:pt x="722101" y="300061"/>
                  <a:pt x="730333" y="300061"/>
                </a:cubicBezTo>
                <a:cubicBezTo>
                  <a:pt x="738565" y="300061"/>
                  <a:pt x="745238" y="293388"/>
                  <a:pt x="745238" y="285156"/>
                </a:cubicBezTo>
                <a:cubicBezTo>
                  <a:pt x="745238" y="276924"/>
                  <a:pt x="738565" y="270251"/>
                  <a:pt x="730333" y="270251"/>
                </a:cubicBezTo>
                <a:cubicBezTo>
                  <a:pt x="722101" y="270251"/>
                  <a:pt x="715428" y="276924"/>
                  <a:pt x="715428" y="285156"/>
                </a:cubicBezTo>
                <a:close/>
                <a:moveTo>
                  <a:pt x="715428" y="195072"/>
                </a:moveTo>
                <a:cubicBezTo>
                  <a:pt x="715428" y="203304"/>
                  <a:pt x="722101" y="209977"/>
                  <a:pt x="730333" y="209977"/>
                </a:cubicBezTo>
                <a:cubicBezTo>
                  <a:pt x="738565" y="209977"/>
                  <a:pt x="745238" y="203304"/>
                  <a:pt x="745238" y="195072"/>
                </a:cubicBezTo>
                <a:cubicBezTo>
                  <a:pt x="745238" y="186840"/>
                  <a:pt x="738565" y="180167"/>
                  <a:pt x="730333" y="180167"/>
                </a:cubicBezTo>
                <a:cubicBezTo>
                  <a:pt x="722101" y="180167"/>
                  <a:pt x="715428" y="186840"/>
                  <a:pt x="715428" y="195072"/>
                </a:cubicBezTo>
                <a:close/>
                <a:moveTo>
                  <a:pt x="715428" y="104989"/>
                </a:moveTo>
                <a:cubicBezTo>
                  <a:pt x="715428" y="113220"/>
                  <a:pt x="722101" y="119893"/>
                  <a:pt x="730333" y="119893"/>
                </a:cubicBezTo>
                <a:cubicBezTo>
                  <a:pt x="738565" y="119893"/>
                  <a:pt x="745238" y="113220"/>
                  <a:pt x="745238" y="104989"/>
                </a:cubicBezTo>
                <a:cubicBezTo>
                  <a:pt x="745238" y="96757"/>
                  <a:pt x="738565" y="90084"/>
                  <a:pt x="730333" y="90084"/>
                </a:cubicBezTo>
                <a:cubicBezTo>
                  <a:pt x="722101" y="90084"/>
                  <a:pt x="715428" y="96757"/>
                  <a:pt x="715428" y="104989"/>
                </a:cubicBezTo>
                <a:close/>
                <a:moveTo>
                  <a:pt x="715428" y="14905"/>
                </a:moveTo>
                <a:cubicBezTo>
                  <a:pt x="715428" y="23137"/>
                  <a:pt x="722101" y="29810"/>
                  <a:pt x="730333" y="29810"/>
                </a:cubicBezTo>
                <a:cubicBezTo>
                  <a:pt x="738565" y="29810"/>
                  <a:pt x="745238" y="23137"/>
                  <a:pt x="745238" y="14905"/>
                </a:cubicBezTo>
                <a:cubicBezTo>
                  <a:pt x="745238" y="6673"/>
                  <a:pt x="738565" y="0"/>
                  <a:pt x="730333" y="0"/>
                </a:cubicBezTo>
                <a:cubicBezTo>
                  <a:pt x="722101" y="0"/>
                  <a:pt x="715428" y="6673"/>
                  <a:pt x="715428" y="14905"/>
                </a:cubicBezTo>
                <a:close/>
                <a:moveTo>
                  <a:pt x="626001" y="554653"/>
                </a:moveTo>
                <a:cubicBezTo>
                  <a:pt x="626001" y="562884"/>
                  <a:pt x="632674" y="569557"/>
                  <a:pt x="640905" y="569557"/>
                </a:cubicBezTo>
                <a:cubicBezTo>
                  <a:pt x="649137" y="569557"/>
                  <a:pt x="655810" y="562884"/>
                  <a:pt x="655810" y="554653"/>
                </a:cubicBezTo>
                <a:cubicBezTo>
                  <a:pt x="655810" y="546421"/>
                  <a:pt x="649137" y="539748"/>
                  <a:pt x="640905" y="539748"/>
                </a:cubicBezTo>
                <a:cubicBezTo>
                  <a:pt x="632674" y="539748"/>
                  <a:pt x="626001" y="546421"/>
                  <a:pt x="626001" y="554653"/>
                </a:cubicBezTo>
                <a:close/>
                <a:moveTo>
                  <a:pt x="626001" y="464569"/>
                </a:moveTo>
                <a:cubicBezTo>
                  <a:pt x="626001" y="472801"/>
                  <a:pt x="632674" y="479474"/>
                  <a:pt x="640905" y="479474"/>
                </a:cubicBezTo>
                <a:cubicBezTo>
                  <a:pt x="649137" y="479474"/>
                  <a:pt x="655810" y="472801"/>
                  <a:pt x="655810" y="464569"/>
                </a:cubicBezTo>
                <a:cubicBezTo>
                  <a:pt x="655810" y="456337"/>
                  <a:pt x="649137" y="449664"/>
                  <a:pt x="640905" y="449664"/>
                </a:cubicBezTo>
                <a:cubicBezTo>
                  <a:pt x="632674" y="449664"/>
                  <a:pt x="626001" y="456337"/>
                  <a:pt x="626001" y="464569"/>
                </a:cubicBezTo>
                <a:close/>
                <a:moveTo>
                  <a:pt x="626000" y="375240"/>
                </a:moveTo>
                <a:cubicBezTo>
                  <a:pt x="626000" y="383471"/>
                  <a:pt x="632673" y="390144"/>
                  <a:pt x="640904" y="390144"/>
                </a:cubicBezTo>
                <a:cubicBezTo>
                  <a:pt x="649136" y="390144"/>
                  <a:pt x="655809" y="383471"/>
                  <a:pt x="655809" y="375240"/>
                </a:cubicBezTo>
                <a:cubicBezTo>
                  <a:pt x="655809" y="367008"/>
                  <a:pt x="649136" y="360335"/>
                  <a:pt x="640904" y="360335"/>
                </a:cubicBezTo>
                <a:cubicBezTo>
                  <a:pt x="632673" y="360335"/>
                  <a:pt x="626000" y="367008"/>
                  <a:pt x="626000" y="375240"/>
                </a:cubicBezTo>
                <a:close/>
                <a:moveTo>
                  <a:pt x="626000" y="285156"/>
                </a:moveTo>
                <a:cubicBezTo>
                  <a:pt x="626000" y="293388"/>
                  <a:pt x="632673" y="300061"/>
                  <a:pt x="640904" y="300061"/>
                </a:cubicBezTo>
                <a:cubicBezTo>
                  <a:pt x="649136" y="300061"/>
                  <a:pt x="655809" y="293388"/>
                  <a:pt x="655809" y="285156"/>
                </a:cubicBezTo>
                <a:cubicBezTo>
                  <a:pt x="655809" y="276924"/>
                  <a:pt x="649136" y="270251"/>
                  <a:pt x="640904" y="270251"/>
                </a:cubicBezTo>
                <a:cubicBezTo>
                  <a:pt x="632673" y="270251"/>
                  <a:pt x="626000" y="276924"/>
                  <a:pt x="626000" y="285156"/>
                </a:cubicBezTo>
                <a:close/>
                <a:moveTo>
                  <a:pt x="626000" y="195072"/>
                </a:moveTo>
                <a:cubicBezTo>
                  <a:pt x="626000" y="203304"/>
                  <a:pt x="632673" y="209977"/>
                  <a:pt x="640904" y="209977"/>
                </a:cubicBezTo>
                <a:cubicBezTo>
                  <a:pt x="649136" y="209977"/>
                  <a:pt x="655809" y="203304"/>
                  <a:pt x="655809" y="195072"/>
                </a:cubicBezTo>
                <a:cubicBezTo>
                  <a:pt x="655809" y="186840"/>
                  <a:pt x="649136" y="180167"/>
                  <a:pt x="640904" y="180167"/>
                </a:cubicBezTo>
                <a:cubicBezTo>
                  <a:pt x="632673" y="180167"/>
                  <a:pt x="626000" y="186840"/>
                  <a:pt x="626000" y="195072"/>
                </a:cubicBezTo>
                <a:close/>
                <a:moveTo>
                  <a:pt x="626000" y="104989"/>
                </a:moveTo>
                <a:cubicBezTo>
                  <a:pt x="626000" y="113220"/>
                  <a:pt x="632673" y="119893"/>
                  <a:pt x="640904" y="119893"/>
                </a:cubicBezTo>
                <a:cubicBezTo>
                  <a:pt x="649136" y="119893"/>
                  <a:pt x="655809" y="113220"/>
                  <a:pt x="655809" y="104989"/>
                </a:cubicBezTo>
                <a:cubicBezTo>
                  <a:pt x="655809" y="96757"/>
                  <a:pt x="649136" y="90084"/>
                  <a:pt x="640904" y="90084"/>
                </a:cubicBezTo>
                <a:cubicBezTo>
                  <a:pt x="632673" y="90084"/>
                  <a:pt x="626000" y="96757"/>
                  <a:pt x="626000" y="104989"/>
                </a:cubicBezTo>
                <a:close/>
                <a:moveTo>
                  <a:pt x="626000" y="14905"/>
                </a:moveTo>
                <a:cubicBezTo>
                  <a:pt x="626000" y="23137"/>
                  <a:pt x="632673" y="29810"/>
                  <a:pt x="640904" y="29810"/>
                </a:cubicBezTo>
                <a:cubicBezTo>
                  <a:pt x="649136" y="29810"/>
                  <a:pt x="655809" y="23137"/>
                  <a:pt x="655809" y="14905"/>
                </a:cubicBezTo>
                <a:cubicBezTo>
                  <a:pt x="655809" y="6673"/>
                  <a:pt x="649136" y="0"/>
                  <a:pt x="640904" y="0"/>
                </a:cubicBezTo>
                <a:cubicBezTo>
                  <a:pt x="632673" y="0"/>
                  <a:pt x="626000" y="6673"/>
                  <a:pt x="626000" y="14905"/>
                </a:cubicBezTo>
                <a:close/>
                <a:moveTo>
                  <a:pt x="536572" y="554653"/>
                </a:moveTo>
                <a:cubicBezTo>
                  <a:pt x="536572" y="562884"/>
                  <a:pt x="543245" y="569557"/>
                  <a:pt x="551477" y="569557"/>
                </a:cubicBezTo>
                <a:cubicBezTo>
                  <a:pt x="559709" y="569557"/>
                  <a:pt x="566382" y="562884"/>
                  <a:pt x="566382" y="554653"/>
                </a:cubicBezTo>
                <a:cubicBezTo>
                  <a:pt x="566382" y="546421"/>
                  <a:pt x="559709" y="539748"/>
                  <a:pt x="551477" y="539748"/>
                </a:cubicBezTo>
                <a:cubicBezTo>
                  <a:pt x="543245" y="539748"/>
                  <a:pt x="536572" y="546421"/>
                  <a:pt x="536572" y="554653"/>
                </a:cubicBezTo>
                <a:close/>
                <a:moveTo>
                  <a:pt x="536572" y="464569"/>
                </a:moveTo>
                <a:cubicBezTo>
                  <a:pt x="536572" y="472801"/>
                  <a:pt x="543245" y="479474"/>
                  <a:pt x="551477" y="479474"/>
                </a:cubicBezTo>
                <a:cubicBezTo>
                  <a:pt x="559709" y="479474"/>
                  <a:pt x="566382" y="472801"/>
                  <a:pt x="566382" y="464569"/>
                </a:cubicBezTo>
                <a:cubicBezTo>
                  <a:pt x="566382" y="456337"/>
                  <a:pt x="559709" y="449664"/>
                  <a:pt x="551477" y="449664"/>
                </a:cubicBezTo>
                <a:cubicBezTo>
                  <a:pt x="543245" y="449664"/>
                  <a:pt x="536572" y="456337"/>
                  <a:pt x="536572" y="464569"/>
                </a:cubicBezTo>
                <a:close/>
                <a:moveTo>
                  <a:pt x="536571" y="375240"/>
                </a:moveTo>
                <a:cubicBezTo>
                  <a:pt x="536571" y="383471"/>
                  <a:pt x="543244" y="390144"/>
                  <a:pt x="551476" y="390144"/>
                </a:cubicBezTo>
                <a:cubicBezTo>
                  <a:pt x="559708" y="390144"/>
                  <a:pt x="566381" y="383471"/>
                  <a:pt x="566381" y="375240"/>
                </a:cubicBezTo>
                <a:cubicBezTo>
                  <a:pt x="566381" y="367008"/>
                  <a:pt x="559708" y="360335"/>
                  <a:pt x="551476" y="360335"/>
                </a:cubicBezTo>
                <a:cubicBezTo>
                  <a:pt x="543244" y="360335"/>
                  <a:pt x="536571" y="367008"/>
                  <a:pt x="536571" y="375240"/>
                </a:cubicBezTo>
                <a:close/>
                <a:moveTo>
                  <a:pt x="536571" y="285156"/>
                </a:moveTo>
                <a:cubicBezTo>
                  <a:pt x="536571" y="293388"/>
                  <a:pt x="543244" y="300061"/>
                  <a:pt x="551476" y="300061"/>
                </a:cubicBezTo>
                <a:cubicBezTo>
                  <a:pt x="559708" y="300061"/>
                  <a:pt x="566381" y="293388"/>
                  <a:pt x="566381" y="285156"/>
                </a:cubicBezTo>
                <a:cubicBezTo>
                  <a:pt x="566381" y="276924"/>
                  <a:pt x="559708" y="270251"/>
                  <a:pt x="551476" y="270251"/>
                </a:cubicBezTo>
                <a:cubicBezTo>
                  <a:pt x="543244" y="270251"/>
                  <a:pt x="536571" y="276924"/>
                  <a:pt x="536571" y="285156"/>
                </a:cubicBezTo>
                <a:close/>
                <a:moveTo>
                  <a:pt x="536571" y="195072"/>
                </a:moveTo>
                <a:cubicBezTo>
                  <a:pt x="536571" y="203304"/>
                  <a:pt x="543244" y="209977"/>
                  <a:pt x="551476" y="209977"/>
                </a:cubicBezTo>
                <a:cubicBezTo>
                  <a:pt x="559708" y="209977"/>
                  <a:pt x="566381" y="203304"/>
                  <a:pt x="566381" y="195072"/>
                </a:cubicBezTo>
                <a:cubicBezTo>
                  <a:pt x="566381" y="186840"/>
                  <a:pt x="559708" y="180167"/>
                  <a:pt x="551476" y="180167"/>
                </a:cubicBezTo>
                <a:cubicBezTo>
                  <a:pt x="543244" y="180167"/>
                  <a:pt x="536571" y="186840"/>
                  <a:pt x="536571" y="195072"/>
                </a:cubicBezTo>
                <a:close/>
                <a:moveTo>
                  <a:pt x="536571" y="104989"/>
                </a:moveTo>
                <a:cubicBezTo>
                  <a:pt x="536571" y="113220"/>
                  <a:pt x="543244" y="119893"/>
                  <a:pt x="551476" y="119893"/>
                </a:cubicBezTo>
                <a:cubicBezTo>
                  <a:pt x="559708" y="119893"/>
                  <a:pt x="566381" y="113220"/>
                  <a:pt x="566381" y="104989"/>
                </a:cubicBezTo>
                <a:cubicBezTo>
                  <a:pt x="566381" y="96757"/>
                  <a:pt x="559708" y="90084"/>
                  <a:pt x="551476" y="90084"/>
                </a:cubicBezTo>
                <a:cubicBezTo>
                  <a:pt x="543244" y="90084"/>
                  <a:pt x="536571" y="96757"/>
                  <a:pt x="536571" y="104989"/>
                </a:cubicBezTo>
                <a:close/>
                <a:moveTo>
                  <a:pt x="536571" y="14905"/>
                </a:moveTo>
                <a:cubicBezTo>
                  <a:pt x="536571" y="23137"/>
                  <a:pt x="543244" y="29810"/>
                  <a:pt x="551476" y="29810"/>
                </a:cubicBezTo>
                <a:cubicBezTo>
                  <a:pt x="559708" y="29810"/>
                  <a:pt x="566381" y="23137"/>
                  <a:pt x="566381" y="14905"/>
                </a:cubicBezTo>
                <a:cubicBezTo>
                  <a:pt x="566381" y="6673"/>
                  <a:pt x="559708" y="0"/>
                  <a:pt x="551476" y="0"/>
                </a:cubicBezTo>
                <a:cubicBezTo>
                  <a:pt x="543244" y="0"/>
                  <a:pt x="536571" y="6673"/>
                  <a:pt x="536571" y="14905"/>
                </a:cubicBezTo>
                <a:close/>
                <a:moveTo>
                  <a:pt x="447144" y="554653"/>
                </a:moveTo>
                <a:cubicBezTo>
                  <a:pt x="447144" y="562884"/>
                  <a:pt x="453817" y="569557"/>
                  <a:pt x="462048" y="569557"/>
                </a:cubicBezTo>
                <a:cubicBezTo>
                  <a:pt x="470280" y="569557"/>
                  <a:pt x="476953" y="562884"/>
                  <a:pt x="476953" y="554653"/>
                </a:cubicBezTo>
                <a:cubicBezTo>
                  <a:pt x="476953" y="546421"/>
                  <a:pt x="470280" y="539748"/>
                  <a:pt x="462048" y="539748"/>
                </a:cubicBezTo>
                <a:cubicBezTo>
                  <a:pt x="453817" y="539748"/>
                  <a:pt x="447144" y="546421"/>
                  <a:pt x="447144" y="554653"/>
                </a:cubicBezTo>
                <a:close/>
                <a:moveTo>
                  <a:pt x="447144" y="464569"/>
                </a:moveTo>
                <a:cubicBezTo>
                  <a:pt x="447144" y="472801"/>
                  <a:pt x="453817" y="479474"/>
                  <a:pt x="462048" y="479474"/>
                </a:cubicBezTo>
                <a:cubicBezTo>
                  <a:pt x="470280" y="479474"/>
                  <a:pt x="476953" y="472801"/>
                  <a:pt x="476953" y="464569"/>
                </a:cubicBezTo>
                <a:cubicBezTo>
                  <a:pt x="476953" y="456337"/>
                  <a:pt x="470280" y="449664"/>
                  <a:pt x="462048" y="449664"/>
                </a:cubicBezTo>
                <a:cubicBezTo>
                  <a:pt x="453817" y="449664"/>
                  <a:pt x="447144" y="456337"/>
                  <a:pt x="447144" y="464569"/>
                </a:cubicBezTo>
                <a:close/>
                <a:moveTo>
                  <a:pt x="447143" y="375240"/>
                </a:moveTo>
                <a:cubicBezTo>
                  <a:pt x="447143" y="383471"/>
                  <a:pt x="453816" y="390144"/>
                  <a:pt x="462047" y="390144"/>
                </a:cubicBezTo>
                <a:cubicBezTo>
                  <a:pt x="470279" y="390144"/>
                  <a:pt x="476952" y="383471"/>
                  <a:pt x="476952" y="375240"/>
                </a:cubicBezTo>
                <a:cubicBezTo>
                  <a:pt x="476952" y="367008"/>
                  <a:pt x="470279" y="360335"/>
                  <a:pt x="462047" y="360335"/>
                </a:cubicBezTo>
                <a:cubicBezTo>
                  <a:pt x="453816" y="360335"/>
                  <a:pt x="447143" y="367008"/>
                  <a:pt x="447143" y="375240"/>
                </a:cubicBezTo>
                <a:close/>
                <a:moveTo>
                  <a:pt x="447143" y="285156"/>
                </a:moveTo>
                <a:cubicBezTo>
                  <a:pt x="447143" y="293388"/>
                  <a:pt x="453816" y="300061"/>
                  <a:pt x="462047" y="300061"/>
                </a:cubicBezTo>
                <a:cubicBezTo>
                  <a:pt x="470279" y="300061"/>
                  <a:pt x="476952" y="293388"/>
                  <a:pt x="476952" y="285156"/>
                </a:cubicBezTo>
                <a:cubicBezTo>
                  <a:pt x="476952" y="276924"/>
                  <a:pt x="470279" y="270251"/>
                  <a:pt x="462047" y="270251"/>
                </a:cubicBezTo>
                <a:cubicBezTo>
                  <a:pt x="453816" y="270251"/>
                  <a:pt x="447143" y="276924"/>
                  <a:pt x="447143" y="285156"/>
                </a:cubicBezTo>
                <a:close/>
                <a:moveTo>
                  <a:pt x="447143" y="195072"/>
                </a:moveTo>
                <a:cubicBezTo>
                  <a:pt x="447143" y="203304"/>
                  <a:pt x="453816" y="209977"/>
                  <a:pt x="462047" y="209977"/>
                </a:cubicBezTo>
                <a:cubicBezTo>
                  <a:pt x="470279" y="209977"/>
                  <a:pt x="476952" y="203304"/>
                  <a:pt x="476952" y="195072"/>
                </a:cubicBezTo>
                <a:cubicBezTo>
                  <a:pt x="476952" y="186840"/>
                  <a:pt x="470279" y="180167"/>
                  <a:pt x="462047" y="180167"/>
                </a:cubicBezTo>
                <a:cubicBezTo>
                  <a:pt x="453816" y="180167"/>
                  <a:pt x="447143" y="186840"/>
                  <a:pt x="447143" y="195072"/>
                </a:cubicBezTo>
                <a:close/>
                <a:moveTo>
                  <a:pt x="447143" y="104989"/>
                </a:moveTo>
                <a:cubicBezTo>
                  <a:pt x="447143" y="113220"/>
                  <a:pt x="453816" y="119893"/>
                  <a:pt x="462047" y="119893"/>
                </a:cubicBezTo>
                <a:cubicBezTo>
                  <a:pt x="470279" y="119893"/>
                  <a:pt x="476952" y="113220"/>
                  <a:pt x="476952" y="104989"/>
                </a:cubicBezTo>
                <a:cubicBezTo>
                  <a:pt x="476952" y="96757"/>
                  <a:pt x="470279" y="90084"/>
                  <a:pt x="462047" y="90084"/>
                </a:cubicBezTo>
                <a:cubicBezTo>
                  <a:pt x="453816" y="90084"/>
                  <a:pt x="447143" y="96757"/>
                  <a:pt x="447143" y="104989"/>
                </a:cubicBezTo>
                <a:close/>
                <a:moveTo>
                  <a:pt x="447143" y="14905"/>
                </a:moveTo>
                <a:cubicBezTo>
                  <a:pt x="447143" y="23137"/>
                  <a:pt x="453816" y="29810"/>
                  <a:pt x="462047" y="29810"/>
                </a:cubicBezTo>
                <a:cubicBezTo>
                  <a:pt x="470279" y="29810"/>
                  <a:pt x="476952" y="23137"/>
                  <a:pt x="476952" y="14905"/>
                </a:cubicBezTo>
                <a:cubicBezTo>
                  <a:pt x="476952" y="6673"/>
                  <a:pt x="470279" y="0"/>
                  <a:pt x="462047" y="0"/>
                </a:cubicBezTo>
                <a:cubicBezTo>
                  <a:pt x="453816" y="0"/>
                  <a:pt x="447143" y="6673"/>
                  <a:pt x="447143" y="14905"/>
                </a:cubicBezTo>
                <a:close/>
                <a:moveTo>
                  <a:pt x="357715" y="554653"/>
                </a:moveTo>
                <a:cubicBezTo>
                  <a:pt x="357715" y="562884"/>
                  <a:pt x="364388" y="569557"/>
                  <a:pt x="372620" y="569557"/>
                </a:cubicBezTo>
                <a:cubicBezTo>
                  <a:pt x="380852" y="569557"/>
                  <a:pt x="387525" y="562884"/>
                  <a:pt x="387525" y="554653"/>
                </a:cubicBezTo>
                <a:cubicBezTo>
                  <a:pt x="387525" y="546421"/>
                  <a:pt x="380852" y="539748"/>
                  <a:pt x="372620" y="539748"/>
                </a:cubicBezTo>
                <a:cubicBezTo>
                  <a:pt x="364388" y="539748"/>
                  <a:pt x="357715" y="546421"/>
                  <a:pt x="357715" y="554653"/>
                </a:cubicBezTo>
                <a:close/>
                <a:moveTo>
                  <a:pt x="357715" y="464569"/>
                </a:moveTo>
                <a:cubicBezTo>
                  <a:pt x="357715" y="472801"/>
                  <a:pt x="364388" y="479474"/>
                  <a:pt x="372620" y="479474"/>
                </a:cubicBezTo>
                <a:cubicBezTo>
                  <a:pt x="380852" y="479474"/>
                  <a:pt x="387525" y="472801"/>
                  <a:pt x="387525" y="464569"/>
                </a:cubicBezTo>
                <a:cubicBezTo>
                  <a:pt x="387525" y="456337"/>
                  <a:pt x="380852" y="449664"/>
                  <a:pt x="372620" y="449664"/>
                </a:cubicBezTo>
                <a:cubicBezTo>
                  <a:pt x="364388" y="449664"/>
                  <a:pt x="357715" y="456337"/>
                  <a:pt x="357715" y="464569"/>
                </a:cubicBezTo>
                <a:close/>
                <a:moveTo>
                  <a:pt x="357714" y="375240"/>
                </a:moveTo>
                <a:cubicBezTo>
                  <a:pt x="357714" y="383471"/>
                  <a:pt x="364387" y="390144"/>
                  <a:pt x="372619" y="390144"/>
                </a:cubicBezTo>
                <a:cubicBezTo>
                  <a:pt x="380851" y="390144"/>
                  <a:pt x="387524" y="383471"/>
                  <a:pt x="387524" y="375240"/>
                </a:cubicBezTo>
                <a:cubicBezTo>
                  <a:pt x="387524" y="367008"/>
                  <a:pt x="380851" y="360335"/>
                  <a:pt x="372619" y="360335"/>
                </a:cubicBezTo>
                <a:cubicBezTo>
                  <a:pt x="364387" y="360335"/>
                  <a:pt x="357714" y="367008"/>
                  <a:pt x="357714" y="375240"/>
                </a:cubicBezTo>
                <a:close/>
                <a:moveTo>
                  <a:pt x="357714" y="285156"/>
                </a:moveTo>
                <a:cubicBezTo>
                  <a:pt x="357714" y="293388"/>
                  <a:pt x="364387" y="300061"/>
                  <a:pt x="372619" y="300061"/>
                </a:cubicBezTo>
                <a:cubicBezTo>
                  <a:pt x="380851" y="300061"/>
                  <a:pt x="387524" y="293388"/>
                  <a:pt x="387524" y="285156"/>
                </a:cubicBezTo>
                <a:cubicBezTo>
                  <a:pt x="387524" y="276924"/>
                  <a:pt x="380851" y="270251"/>
                  <a:pt x="372619" y="270251"/>
                </a:cubicBezTo>
                <a:cubicBezTo>
                  <a:pt x="364387" y="270251"/>
                  <a:pt x="357714" y="276924"/>
                  <a:pt x="357714" y="285156"/>
                </a:cubicBezTo>
                <a:close/>
                <a:moveTo>
                  <a:pt x="357714" y="195072"/>
                </a:moveTo>
                <a:cubicBezTo>
                  <a:pt x="357714" y="203304"/>
                  <a:pt x="364387" y="209977"/>
                  <a:pt x="372619" y="209977"/>
                </a:cubicBezTo>
                <a:cubicBezTo>
                  <a:pt x="380851" y="209977"/>
                  <a:pt x="387524" y="203304"/>
                  <a:pt x="387524" y="195072"/>
                </a:cubicBezTo>
                <a:cubicBezTo>
                  <a:pt x="387524" y="186840"/>
                  <a:pt x="380851" y="180167"/>
                  <a:pt x="372619" y="180167"/>
                </a:cubicBezTo>
                <a:cubicBezTo>
                  <a:pt x="364387" y="180167"/>
                  <a:pt x="357714" y="186840"/>
                  <a:pt x="357714" y="195072"/>
                </a:cubicBezTo>
                <a:close/>
                <a:moveTo>
                  <a:pt x="357714" y="104989"/>
                </a:moveTo>
                <a:cubicBezTo>
                  <a:pt x="357714" y="113220"/>
                  <a:pt x="364387" y="119893"/>
                  <a:pt x="372619" y="119893"/>
                </a:cubicBezTo>
                <a:cubicBezTo>
                  <a:pt x="380851" y="119893"/>
                  <a:pt x="387524" y="113220"/>
                  <a:pt x="387524" y="104989"/>
                </a:cubicBezTo>
                <a:cubicBezTo>
                  <a:pt x="387524" y="96757"/>
                  <a:pt x="380851" y="90084"/>
                  <a:pt x="372619" y="90084"/>
                </a:cubicBezTo>
                <a:cubicBezTo>
                  <a:pt x="364387" y="90084"/>
                  <a:pt x="357714" y="96757"/>
                  <a:pt x="357714" y="104989"/>
                </a:cubicBezTo>
                <a:close/>
                <a:moveTo>
                  <a:pt x="357714" y="14905"/>
                </a:moveTo>
                <a:cubicBezTo>
                  <a:pt x="357714" y="23137"/>
                  <a:pt x="364387" y="29810"/>
                  <a:pt x="372619" y="29810"/>
                </a:cubicBezTo>
                <a:cubicBezTo>
                  <a:pt x="380851" y="29810"/>
                  <a:pt x="387524" y="23137"/>
                  <a:pt x="387524" y="14905"/>
                </a:cubicBezTo>
                <a:cubicBezTo>
                  <a:pt x="387524" y="6673"/>
                  <a:pt x="380851" y="0"/>
                  <a:pt x="372619" y="0"/>
                </a:cubicBezTo>
                <a:cubicBezTo>
                  <a:pt x="364387" y="0"/>
                  <a:pt x="357714" y="6673"/>
                  <a:pt x="357714" y="14905"/>
                </a:cubicBezTo>
                <a:close/>
                <a:moveTo>
                  <a:pt x="268287" y="554653"/>
                </a:moveTo>
                <a:cubicBezTo>
                  <a:pt x="268287" y="562884"/>
                  <a:pt x="274960" y="569557"/>
                  <a:pt x="283191" y="569557"/>
                </a:cubicBezTo>
                <a:cubicBezTo>
                  <a:pt x="291423" y="569557"/>
                  <a:pt x="298096" y="562884"/>
                  <a:pt x="298096" y="554653"/>
                </a:cubicBezTo>
                <a:cubicBezTo>
                  <a:pt x="298096" y="546421"/>
                  <a:pt x="291423" y="539748"/>
                  <a:pt x="283191" y="539748"/>
                </a:cubicBezTo>
                <a:cubicBezTo>
                  <a:pt x="274960" y="539748"/>
                  <a:pt x="268287" y="546421"/>
                  <a:pt x="268287" y="554653"/>
                </a:cubicBezTo>
                <a:close/>
                <a:moveTo>
                  <a:pt x="268287" y="464569"/>
                </a:moveTo>
                <a:cubicBezTo>
                  <a:pt x="268287" y="472801"/>
                  <a:pt x="274960" y="479474"/>
                  <a:pt x="283191" y="479474"/>
                </a:cubicBezTo>
                <a:cubicBezTo>
                  <a:pt x="291423" y="479474"/>
                  <a:pt x="298096" y="472801"/>
                  <a:pt x="298096" y="464569"/>
                </a:cubicBezTo>
                <a:cubicBezTo>
                  <a:pt x="298096" y="456337"/>
                  <a:pt x="291423" y="449664"/>
                  <a:pt x="283191" y="449664"/>
                </a:cubicBezTo>
                <a:cubicBezTo>
                  <a:pt x="274960" y="449664"/>
                  <a:pt x="268287" y="456337"/>
                  <a:pt x="268287" y="464569"/>
                </a:cubicBezTo>
                <a:close/>
                <a:moveTo>
                  <a:pt x="268286" y="375240"/>
                </a:moveTo>
                <a:cubicBezTo>
                  <a:pt x="268286" y="383471"/>
                  <a:pt x="274959" y="390144"/>
                  <a:pt x="283190" y="390144"/>
                </a:cubicBezTo>
                <a:cubicBezTo>
                  <a:pt x="291422" y="390144"/>
                  <a:pt x="298095" y="383471"/>
                  <a:pt x="298095" y="375240"/>
                </a:cubicBezTo>
                <a:cubicBezTo>
                  <a:pt x="298095" y="367008"/>
                  <a:pt x="291422" y="360335"/>
                  <a:pt x="283190" y="360335"/>
                </a:cubicBezTo>
                <a:cubicBezTo>
                  <a:pt x="274959" y="360335"/>
                  <a:pt x="268286" y="367008"/>
                  <a:pt x="268286" y="375240"/>
                </a:cubicBezTo>
                <a:close/>
                <a:moveTo>
                  <a:pt x="268286" y="285156"/>
                </a:moveTo>
                <a:cubicBezTo>
                  <a:pt x="268286" y="293388"/>
                  <a:pt x="274959" y="300061"/>
                  <a:pt x="283190" y="300061"/>
                </a:cubicBezTo>
                <a:cubicBezTo>
                  <a:pt x="291422" y="300061"/>
                  <a:pt x="298095" y="293388"/>
                  <a:pt x="298095" y="285156"/>
                </a:cubicBezTo>
                <a:cubicBezTo>
                  <a:pt x="298095" y="276924"/>
                  <a:pt x="291422" y="270251"/>
                  <a:pt x="283190" y="270251"/>
                </a:cubicBezTo>
                <a:cubicBezTo>
                  <a:pt x="274959" y="270251"/>
                  <a:pt x="268286" y="276924"/>
                  <a:pt x="268286" y="285156"/>
                </a:cubicBezTo>
                <a:close/>
                <a:moveTo>
                  <a:pt x="268286" y="195072"/>
                </a:moveTo>
                <a:cubicBezTo>
                  <a:pt x="268286" y="203304"/>
                  <a:pt x="274959" y="209977"/>
                  <a:pt x="283190" y="209977"/>
                </a:cubicBezTo>
                <a:cubicBezTo>
                  <a:pt x="291422" y="209977"/>
                  <a:pt x="298095" y="203304"/>
                  <a:pt x="298095" y="195072"/>
                </a:cubicBezTo>
                <a:cubicBezTo>
                  <a:pt x="298095" y="186840"/>
                  <a:pt x="291422" y="180167"/>
                  <a:pt x="283190" y="180167"/>
                </a:cubicBezTo>
                <a:cubicBezTo>
                  <a:pt x="274959" y="180167"/>
                  <a:pt x="268286" y="186840"/>
                  <a:pt x="268286" y="195072"/>
                </a:cubicBezTo>
                <a:close/>
                <a:moveTo>
                  <a:pt x="268286" y="104989"/>
                </a:moveTo>
                <a:cubicBezTo>
                  <a:pt x="268286" y="113220"/>
                  <a:pt x="274959" y="119893"/>
                  <a:pt x="283190" y="119893"/>
                </a:cubicBezTo>
                <a:cubicBezTo>
                  <a:pt x="291422" y="119893"/>
                  <a:pt x="298095" y="113220"/>
                  <a:pt x="298095" y="104989"/>
                </a:cubicBezTo>
                <a:cubicBezTo>
                  <a:pt x="298095" y="96757"/>
                  <a:pt x="291422" y="90084"/>
                  <a:pt x="283190" y="90084"/>
                </a:cubicBezTo>
                <a:cubicBezTo>
                  <a:pt x="274959" y="90084"/>
                  <a:pt x="268286" y="96757"/>
                  <a:pt x="268286" y="104989"/>
                </a:cubicBezTo>
                <a:close/>
                <a:moveTo>
                  <a:pt x="268286" y="14905"/>
                </a:moveTo>
                <a:cubicBezTo>
                  <a:pt x="268286" y="23137"/>
                  <a:pt x="274959" y="29810"/>
                  <a:pt x="283190" y="29810"/>
                </a:cubicBezTo>
                <a:cubicBezTo>
                  <a:pt x="291422" y="29810"/>
                  <a:pt x="298095" y="23137"/>
                  <a:pt x="298095" y="14905"/>
                </a:cubicBezTo>
                <a:cubicBezTo>
                  <a:pt x="298095" y="6673"/>
                  <a:pt x="291422" y="0"/>
                  <a:pt x="283190" y="0"/>
                </a:cubicBezTo>
                <a:cubicBezTo>
                  <a:pt x="274959" y="0"/>
                  <a:pt x="268286" y="6673"/>
                  <a:pt x="268286" y="14905"/>
                </a:cubicBezTo>
                <a:close/>
                <a:moveTo>
                  <a:pt x="178858" y="554653"/>
                </a:moveTo>
                <a:cubicBezTo>
                  <a:pt x="178858" y="562884"/>
                  <a:pt x="185531" y="569557"/>
                  <a:pt x="193763" y="569557"/>
                </a:cubicBezTo>
                <a:cubicBezTo>
                  <a:pt x="201995" y="569557"/>
                  <a:pt x="208668" y="562884"/>
                  <a:pt x="208668" y="554653"/>
                </a:cubicBezTo>
                <a:cubicBezTo>
                  <a:pt x="208668" y="546421"/>
                  <a:pt x="201995" y="539748"/>
                  <a:pt x="193763" y="539748"/>
                </a:cubicBezTo>
                <a:cubicBezTo>
                  <a:pt x="185531" y="539748"/>
                  <a:pt x="178858" y="546421"/>
                  <a:pt x="178858" y="554653"/>
                </a:cubicBezTo>
                <a:close/>
                <a:moveTo>
                  <a:pt x="178858" y="464569"/>
                </a:moveTo>
                <a:cubicBezTo>
                  <a:pt x="178858" y="472801"/>
                  <a:pt x="185531" y="479474"/>
                  <a:pt x="193763" y="479474"/>
                </a:cubicBezTo>
                <a:cubicBezTo>
                  <a:pt x="201995" y="479474"/>
                  <a:pt x="208668" y="472801"/>
                  <a:pt x="208668" y="464569"/>
                </a:cubicBezTo>
                <a:cubicBezTo>
                  <a:pt x="208668" y="456337"/>
                  <a:pt x="201995" y="449664"/>
                  <a:pt x="193763" y="449664"/>
                </a:cubicBezTo>
                <a:cubicBezTo>
                  <a:pt x="185531" y="449664"/>
                  <a:pt x="178858" y="456337"/>
                  <a:pt x="178858" y="464569"/>
                </a:cubicBezTo>
                <a:close/>
                <a:moveTo>
                  <a:pt x="178857" y="375240"/>
                </a:moveTo>
                <a:cubicBezTo>
                  <a:pt x="178857" y="383471"/>
                  <a:pt x="185530" y="390144"/>
                  <a:pt x="193762" y="390144"/>
                </a:cubicBezTo>
                <a:cubicBezTo>
                  <a:pt x="201994" y="390144"/>
                  <a:pt x="208667" y="383471"/>
                  <a:pt x="208667" y="375240"/>
                </a:cubicBezTo>
                <a:cubicBezTo>
                  <a:pt x="208667" y="367008"/>
                  <a:pt x="201994" y="360335"/>
                  <a:pt x="193762" y="360335"/>
                </a:cubicBezTo>
                <a:cubicBezTo>
                  <a:pt x="185530" y="360335"/>
                  <a:pt x="178857" y="367008"/>
                  <a:pt x="178857" y="375240"/>
                </a:cubicBezTo>
                <a:close/>
                <a:moveTo>
                  <a:pt x="178857" y="285156"/>
                </a:moveTo>
                <a:cubicBezTo>
                  <a:pt x="178857" y="293388"/>
                  <a:pt x="185530" y="300061"/>
                  <a:pt x="193762" y="300061"/>
                </a:cubicBezTo>
                <a:cubicBezTo>
                  <a:pt x="201994" y="300061"/>
                  <a:pt x="208667" y="293388"/>
                  <a:pt x="208667" y="285156"/>
                </a:cubicBezTo>
                <a:cubicBezTo>
                  <a:pt x="208667" y="276924"/>
                  <a:pt x="201994" y="270251"/>
                  <a:pt x="193762" y="270251"/>
                </a:cubicBezTo>
                <a:cubicBezTo>
                  <a:pt x="185530" y="270251"/>
                  <a:pt x="178857" y="276924"/>
                  <a:pt x="178857" y="285156"/>
                </a:cubicBezTo>
                <a:close/>
                <a:moveTo>
                  <a:pt x="178857" y="195072"/>
                </a:moveTo>
                <a:cubicBezTo>
                  <a:pt x="178857" y="203304"/>
                  <a:pt x="185530" y="209977"/>
                  <a:pt x="193762" y="209977"/>
                </a:cubicBezTo>
                <a:cubicBezTo>
                  <a:pt x="201994" y="209977"/>
                  <a:pt x="208667" y="203304"/>
                  <a:pt x="208667" y="195072"/>
                </a:cubicBezTo>
                <a:cubicBezTo>
                  <a:pt x="208667" y="186840"/>
                  <a:pt x="201994" y="180167"/>
                  <a:pt x="193762" y="180167"/>
                </a:cubicBezTo>
                <a:cubicBezTo>
                  <a:pt x="185530" y="180167"/>
                  <a:pt x="178857" y="186840"/>
                  <a:pt x="178857" y="195072"/>
                </a:cubicBezTo>
                <a:close/>
                <a:moveTo>
                  <a:pt x="178857" y="104989"/>
                </a:moveTo>
                <a:cubicBezTo>
                  <a:pt x="178857" y="113220"/>
                  <a:pt x="185530" y="119893"/>
                  <a:pt x="193762" y="119893"/>
                </a:cubicBezTo>
                <a:cubicBezTo>
                  <a:pt x="201994" y="119893"/>
                  <a:pt x="208667" y="113220"/>
                  <a:pt x="208667" y="104989"/>
                </a:cubicBezTo>
                <a:cubicBezTo>
                  <a:pt x="208667" y="96757"/>
                  <a:pt x="201994" y="90084"/>
                  <a:pt x="193762" y="90084"/>
                </a:cubicBezTo>
                <a:cubicBezTo>
                  <a:pt x="185530" y="90084"/>
                  <a:pt x="178857" y="96757"/>
                  <a:pt x="178857" y="104989"/>
                </a:cubicBezTo>
                <a:close/>
                <a:moveTo>
                  <a:pt x="178857" y="14905"/>
                </a:moveTo>
                <a:cubicBezTo>
                  <a:pt x="178857" y="23137"/>
                  <a:pt x="185530" y="29810"/>
                  <a:pt x="193762" y="29810"/>
                </a:cubicBezTo>
                <a:cubicBezTo>
                  <a:pt x="201994" y="29810"/>
                  <a:pt x="208667" y="23137"/>
                  <a:pt x="208667" y="14905"/>
                </a:cubicBezTo>
                <a:cubicBezTo>
                  <a:pt x="208667" y="6673"/>
                  <a:pt x="201994" y="0"/>
                  <a:pt x="193762" y="0"/>
                </a:cubicBezTo>
                <a:cubicBezTo>
                  <a:pt x="185530" y="0"/>
                  <a:pt x="178857" y="6673"/>
                  <a:pt x="178857" y="14905"/>
                </a:cubicBezTo>
                <a:close/>
                <a:moveTo>
                  <a:pt x="89430" y="554653"/>
                </a:moveTo>
                <a:cubicBezTo>
                  <a:pt x="89430" y="562884"/>
                  <a:pt x="96103" y="569557"/>
                  <a:pt x="104334" y="569557"/>
                </a:cubicBezTo>
                <a:cubicBezTo>
                  <a:pt x="112566" y="569557"/>
                  <a:pt x="119239" y="562884"/>
                  <a:pt x="119239" y="554653"/>
                </a:cubicBezTo>
                <a:cubicBezTo>
                  <a:pt x="119239" y="546421"/>
                  <a:pt x="112566" y="539748"/>
                  <a:pt x="104334" y="539748"/>
                </a:cubicBezTo>
                <a:cubicBezTo>
                  <a:pt x="96103" y="539748"/>
                  <a:pt x="89430" y="546421"/>
                  <a:pt x="89430" y="554653"/>
                </a:cubicBezTo>
                <a:close/>
                <a:moveTo>
                  <a:pt x="89430" y="464569"/>
                </a:moveTo>
                <a:cubicBezTo>
                  <a:pt x="89430" y="472801"/>
                  <a:pt x="96103" y="479474"/>
                  <a:pt x="104334" y="479474"/>
                </a:cubicBezTo>
                <a:cubicBezTo>
                  <a:pt x="112566" y="479474"/>
                  <a:pt x="119239" y="472801"/>
                  <a:pt x="119239" y="464569"/>
                </a:cubicBezTo>
                <a:cubicBezTo>
                  <a:pt x="119239" y="456337"/>
                  <a:pt x="112566" y="449664"/>
                  <a:pt x="104334" y="449664"/>
                </a:cubicBezTo>
                <a:cubicBezTo>
                  <a:pt x="96103" y="449664"/>
                  <a:pt x="89430" y="456337"/>
                  <a:pt x="89430" y="464569"/>
                </a:cubicBezTo>
                <a:close/>
                <a:moveTo>
                  <a:pt x="89429" y="375240"/>
                </a:moveTo>
                <a:cubicBezTo>
                  <a:pt x="89429" y="383471"/>
                  <a:pt x="96102" y="390144"/>
                  <a:pt x="104333" y="390144"/>
                </a:cubicBezTo>
                <a:cubicBezTo>
                  <a:pt x="112565" y="390144"/>
                  <a:pt x="119238" y="383471"/>
                  <a:pt x="119238" y="375240"/>
                </a:cubicBezTo>
                <a:cubicBezTo>
                  <a:pt x="119238" y="367008"/>
                  <a:pt x="112565" y="360335"/>
                  <a:pt x="104333" y="360335"/>
                </a:cubicBezTo>
                <a:cubicBezTo>
                  <a:pt x="96102" y="360335"/>
                  <a:pt x="89429" y="367008"/>
                  <a:pt x="89429" y="375240"/>
                </a:cubicBezTo>
                <a:close/>
                <a:moveTo>
                  <a:pt x="89429" y="285156"/>
                </a:moveTo>
                <a:cubicBezTo>
                  <a:pt x="89429" y="293388"/>
                  <a:pt x="96102" y="300061"/>
                  <a:pt x="104333" y="300061"/>
                </a:cubicBezTo>
                <a:cubicBezTo>
                  <a:pt x="112565" y="300061"/>
                  <a:pt x="119238" y="293388"/>
                  <a:pt x="119238" y="285156"/>
                </a:cubicBezTo>
                <a:cubicBezTo>
                  <a:pt x="119238" y="276924"/>
                  <a:pt x="112565" y="270251"/>
                  <a:pt x="104333" y="270251"/>
                </a:cubicBezTo>
                <a:cubicBezTo>
                  <a:pt x="96102" y="270251"/>
                  <a:pt x="89429" y="276924"/>
                  <a:pt x="89429" y="285156"/>
                </a:cubicBezTo>
                <a:close/>
                <a:moveTo>
                  <a:pt x="89429" y="195072"/>
                </a:moveTo>
                <a:cubicBezTo>
                  <a:pt x="89429" y="203304"/>
                  <a:pt x="96102" y="209977"/>
                  <a:pt x="104333" y="209977"/>
                </a:cubicBezTo>
                <a:cubicBezTo>
                  <a:pt x="112565" y="209977"/>
                  <a:pt x="119238" y="203304"/>
                  <a:pt x="119238" y="195072"/>
                </a:cubicBezTo>
                <a:cubicBezTo>
                  <a:pt x="119238" y="186840"/>
                  <a:pt x="112565" y="180167"/>
                  <a:pt x="104333" y="180167"/>
                </a:cubicBezTo>
                <a:cubicBezTo>
                  <a:pt x="96102" y="180167"/>
                  <a:pt x="89429" y="186840"/>
                  <a:pt x="89429" y="195072"/>
                </a:cubicBezTo>
                <a:close/>
                <a:moveTo>
                  <a:pt x="89429" y="104989"/>
                </a:moveTo>
                <a:cubicBezTo>
                  <a:pt x="89429" y="113220"/>
                  <a:pt x="96102" y="119893"/>
                  <a:pt x="104333" y="119893"/>
                </a:cubicBezTo>
                <a:cubicBezTo>
                  <a:pt x="112565" y="119893"/>
                  <a:pt x="119238" y="113220"/>
                  <a:pt x="119238" y="104989"/>
                </a:cubicBezTo>
                <a:cubicBezTo>
                  <a:pt x="119238" y="96757"/>
                  <a:pt x="112565" y="90084"/>
                  <a:pt x="104333" y="90084"/>
                </a:cubicBezTo>
                <a:cubicBezTo>
                  <a:pt x="96102" y="90084"/>
                  <a:pt x="89429" y="96757"/>
                  <a:pt x="89429" y="104989"/>
                </a:cubicBezTo>
                <a:close/>
                <a:moveTo>
                  <a:pt x="89429" y="14905"/>
                </a:moveTo>
                <a:cubicBezTo>
                  <a:pt x="89429" y="23137"/>
                  <a:pt x="96102" y="29810"/>
                  <a:pt x="104333" y="29810"/>
                </a:cubicBezTo>
                <a:cubicBezTo>
                  <a:pt x="112565" y="29810"/>
                  <a:pt x="119238" y="23137"/>
                  <a:pt x="119238" y="14905"/>
                </a:cubicBezTo>
                <a:cubicBezTo>
                  <a:pt x="119238" y="6673"/>
                  <a:pt x="112565" y="0"/>
                  <a:pt x="104333" y="0"/>
                </a:cubicBezTo>
                <a:cubicBezTo>
                  <a:pt x="96102" y="0"/>
                  <a:pt x="89429" y="6673"/>
                  <a:pt x="89429" y="14905"/>
                </a:cubicBezTo>
                <a:close/>
                <a:moveTo>
                  <a:pt x="1" y="554653"/>
                </a:moveTo>
                <a:cubicBezTo>
                  <a:pt x="1" y="562884"/>
                  <a:pt x="6674" y="569557"/>
                  <a:pt x="14906" y="569557"/>
                </a:cubicBezTo>
                <a:cubicBezTo>
                  <a:pt x="23138" y="569557"/>
                  <a:pt x="29811" y="562884"/>
                  <a:pt x="29811" y="554653"/>
                </a:cubicBezTo>
                <a:cubicBezTo>
                  <a:pt x="29811" y="546421"/>
                  <a:pt x="23138" y="539748"/>
                  <a:pt x="14906" y="539748"/>
                </a:cubicBezTo>
                <a:cubicBezTo>
                  <a:pt x="6674" y="539748"/>
                  <a:pt x="1" y="546421"/>
                  <a:pt x="1" y="554653"/>
                </a:cubicBezTo>
                <a:close/>
                <a:moveTo>
                  <a:pt x="1" y="464569"/>
                </a:moveTo>
                <a:cubicBezTo>
                  <a:pt x="1" y="472801"/>
                  <a:pt x="6674" y="479474"/>
                  <a:pt x="14906" y="479474"/>
                </a:cubicBezTo>
                <a:cubicBezTo>
                  <a:pt x="23138" y="479474"/>
                  <a:pt x="29811" y="472801"/>
                  <a:pt x="29811" y="464569"/>
                </a:cubicBezTo>
                <a:cubicBezTo>
                  <a:pt x="29811" y="456337"/>
                  <a:pt x="23138" y="449664"/>
                  <a:pt x="14906" y="449664"/>
                </a:cubicBezTo>
                <a:cubicBezTo>
                  <a:pt x="6674" y="449664"/>
                  <a:pt x="1" y="456337"/>
                  <a:pt x="1" y="464569"/>
                </a:cubicBezTo>
                <a:close/>
                <a:moveTo>
                  <a:pt x="0" y="375240"/>
                </a:moveTo>
                <a:cubicBezTo>
                  <a:pt x="0" y="383471"/>
                  <a:pt x="6673" y="390144"/>
                  <a:pt x="14905" y="390144"/>
                </a:cubicBezTo>
                <a:cubicBezTo>
                  <a:pt x="23137" y="390144"/>
                  <a:pt x="29810" y="383471"/>
                  <a:pt x="29810" y="375240"/>
                </a:cubicBezTo>
                <a:cubicBezTo>
                  <a:pt x="29810" y="367008"/>
                  <a:pt x="23137" y="360335"/>
                  <a:pt x="14905" y="360335"/>
                </a:cubicBezTo>
                <a:cubicBezTo>
                  <a:pt x="6673" y="360335"/>
                  <a:pt x="0" y="367008"/>
                  <a:pt x="0" y="375240"/>
                </a:cubicBezTo>
                <a:close/>
                <a:moveTo>
                  <a:pt x="0" y="285156"/>
                </a:moveTo>
                <a:cubicBezTo>
                  <a:pt x="0" y="293388"/>
                  <a:pt x="6673" y="300061"/>
                  <a:pt x="14905" y="300061"/>
                </a:cubicBezTo>
                <a:cubicBezTo>
                  <a:pt x="23137" y="300061"/>
                  <a:pt x="29810" y="293388"/>
                  <a:pt x="29810" y="285156"/>
                </a:cubicBezTo>
                <a:cubicBezTo>
                  <a:pt x="29810" y="276924"/>
                  <a:pt x="23137" y="270251"/>
                  <a:pt x="14905" y="270251"/>
                </a:cubicBezTo>
                <a:cubicBezTo>
                  <a:pt x="6673" y="270251"/>
                  <a:pt x="0" y="276924"/>
                  <a:pt x="0" y="285156"/>
                </a:cubicBezTo>
                <a:close/>
                <a:moveTo>
                  <a:pt x="0" y="195072"/>
                </a:moveTo>
                <a:cubicBezTo>
                  <a:pt x="0" y="203304"/>
                  <a:pt x="6673" y="209977"/>
                  <a:pt x="14905" y="209977"/>
                </a:cubicBezTo>
                <a:cubicBezTo>
                  <a:pt x="23137" y="209977"/>
                  <a:pt x="29810" y="203304"/>
                  <a:pt x="29810" y="195072"/>
                </a:cubicBezTo>
                <a:cubicBezTo>
                  <a:pt x="29810" y="186840"/>
                  <a:pt x="23137" y="180167"/>
                  <a:pt x="14905" y="180167"/>
                </a:cubicBezTo>
                <a:cubicBezTo>
                  <a:pt x="6673" y="180167"/>
                  <a:pt x="0" y="186840"/>
                  <a:pt x="0" y="195072"/>
                </a:cubicBezTo>
                <a:close/>
                <a:moveTo>
                  <a:pt x="0" y="104989"/>
                </a:moveTo>
                <a:cubicBezTo>
                  <a:pt x="0" y="113220"/>
                  <a:pt x="6673" y="119893"/>
                  <a:pt x="14905" y="119893"/>
                </a:cubicBezTo>
                <a:cubicBezTo>
                  <a:pt x="23137" y="119893"/>
                  <a:pt x="29810" y="113220"/>
                  <a:pt x="29810" y="104989"/>
                </a:cubicBezTo>
                <a:cubicBezTo>
                  <a:pt x="29810" y="96757"/>
                  <a:pt x="23137" y="90084"/>
                  <a:pt x="14905" y="90084"/>
                </a:cubicBezTo>
                <a:cubicBezTo>
                  <a:pt x="6673" y="90084"/>
                  <a:pt x="0" y="96757"/>
                  <a:pt x="0" y="104989"/>
                </a:cubicBezTo>
                <a:close/>
                <a:moveTo>
                  <a:pt x="0" y="14905"/>
                </a:moveTo>
                <a:cubicBezTo>
                  <a:pt x="0" y="23137"/>
                  <a:pt x="6673" y="29810"/>
                  <a:pt x="14905" y="29810"/>
                </a:cubicBezTo>
                <a:cubicBezTo>
                  <a:pt x="23137" y="29810"/>
                  <a:pt x="29810" y="23137"/>
                  <a:pt x="29810" y="14905"/>
                </a:cubicBezTo>
                <a:cubicBezTo>
                  <a:pt x="29810" y="6673"/>
                  <a:pt x="23137" y="0"/>
                  <a:pt x="14905" y="0"/>
                </a:cubicBezTo>
                <a:cubicBezTo>
                  <a:pt x="6673" y="0"/>
                  <a:pt x="0" y="6673"/>
                  <a:pt x="0" y="14905"/>
                </a:cubicBezTo>
                <a:close/>
              </a:path>
            </a:pathLst>
          </a:cu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0" name="标题 1"/>
          <p:cNvSpPr txBox="1"/>
          <p:nvPr/>
        </p:nvSpPr>
        <p:spPr>
          <a:xfrm rot="0" flipH="0" flipV="0">
            <a:off x="640348" y="690042"/>
            <a:ext cx="2727169" cy="33865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0" tIns="0" rIns="0" bIns="0" rtlCol="0" anchor="t"/>
          <a:lstStyle/>
          <a:p>
            <a:pPr algn="ctr">
              <a:lnSpc>
                <a:spcPct val="110000"/>
              </a:lnSpc>
            </a:pPr>
            <a:endParaRPr kumimoji="1" lang="zh-CN" altLang="en-US"/>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1">
            <a:off x="660400" y="2049492"/>
            <a:ext cx="3394898" cy="3433373"/>
          </a:xfrm>
          <a:custGeom>
            <a:avLst/>
            <a:gdLst>
              <a:gd name="connsiteX0" fmla="*/ 121647 w 5001127"/>
              <a:gd name="connsiteY0" fmla="*/ 4106779 h 4106779"/>
              <a:gd name="connsiteX1" fmla="*/ 4879480 w 5001127"/>
              <a:gd name="connsiteY1" fmla="*/ 4106779 h 4106779"/>
              <a:gd name="connsiteX2" fmla="*/ 5001127 w 5001127"/>
              <a:gd name="connsiteY2" fmla="*/ 3985132 h 4106779"/>
              <a:gd name="connsiteX3" fmla="*/ 5001127 w 5001127"/>
              <a:gd name="connsiteY3" fmla="*/ 370300 h 4106779"/>
              <a:gd name="connsiteX4" fmla="*/ 4879480 w 5001127"/>
              <a:gd name="connsiteY4" fmla="*/ 248653 h 4106779"/>
              <a:gd name="connsiteX5" fmla="*/ 2667343 w 5001127"/>
              <a:gd name="connsiteY5" fmla="*/ 248653 h 4106779"/>
              <a:gd name="connsiteX6" fmla="*/ 2500563 w 5001127"/>
              <a:gd name="connsiteY6" fmla="*/ 0 h 4106779"/>
              <a:gd name="connsiteX7" fmla="*/ 2333784 w 5001127"/>
              <a:gd name="connsiteY7" fmla="*/ 248653 h 4106779"/>
              <a:gd name="connsiteX8" fmla="*/ 121647 w 5001127"/>
              <a:gd name="connsiteY8" fmla="*/ 248653 h 4106779"/>
              <a:gd name="connsiteX9" fmla="*/ 0 w 5001127"/>
              <a:gd name="connsiteY9" fmla="*/ 370300 h 4106779"/>
              <a:gd name="connsiteX10" fmla="*/ 0 w 5001127"/>
              <a:gd name="connsiteY10" fmla="*/ 3985132 h 4106779"/>
              <a:gd name="connsiteX11" fmla="*/ 121647 w 5001127"/>
              <a:gd name="connsiteY11" fmla="*/ 4106779 h 4106779"/>
            </a:gdLst>
            <a:rect l="l" t="t" r="r" b="b"/>
            <a:pathLst>
              <a:path w="5001127" h="4106779">
                <a:moveTo>
                  <a:pt x="121647" y="4106779"/>
                </a:moveTo>
                <a:lnTo>
                  <a:pt x="4879480" y="4106779"/>
                </a:lnTo>
                <a:cubicBezTo>
                  <a:pt x="4946664" y="4106779"/>
                  <a:pt x="5001127" y="4052316"/>
                  <a:pt x="5001127" y="3985132"/>
                </a:cubicBezTo>
                <a:lnTo>
                  <a:pt x="5001127" y="370300"/>
                </a:lnTo>
                <a:cubicBezTo>
                  <a:pt x="5001127" y="303116"/>
                  <a:pt x="4946664" y="248653"/>
                  <a:pt x="4879480" y="248653"/>
                </a:cubicBezTo>
                <a:lnTo>
                  <a:pt x="2667343" y="248653"/>
                </a:lnTo>
                <a:lnTo>
                  <a:pt x="2500563" y="0"/>
                </a:lnTo>
                <a:lnTo>
                  <a:pt x="2333784" y="248653"/>
                </a:lnTo>
                <a:lnTo>
                  <a:pt x="121647" y="248653"/>
                </a:lnTo>
                <a:cubicBezTo>
                  <a:pt x="54463" y="248653"/>
                  <a:pt x="0" y="303116"/>
                  <a:pt x="0" y="370300"/>
                </a:cubicBezTo>
                <a:lnTo>
                  <a:pt x="0" y="3985132"/>
                </a:lnTo>
                <a:cubicBezTo>
                  <a:pt x="0" y="4052316"/>
                  <a:pt x="54463" y="4106779"/>
                  <a:pt x="121647" y="4106779"/>
                </a:cubicBezTo>
                <a:close/>
              </a:path>
            </a:pathLst>
          </a:cu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939043" y="1644315"/>
            <a:ext cx="837611" cy="837611"/>
          </a:xfrm>
          <a:prstGeom prst="flowChartConnector">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846586" y="3184901"/>
            <a:ext cx="3022524" cy="1997788"/>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LLMs have limitations such as no API access and lack of multi- step planning.
For example, they cannot directly access real- time inventory databases or plan complex workflows.</a:t>
            </a:r>
            <a:endParaRPr kumimoji="1" lang="zh-CN" altLang="en-US"/>
          </a:p>
        </p:txBody>
      </p:sp>
      <p:sp>
        <p:nvSpPr>
          <p:cNvPr id="6" name="标题 1"/>
          <p:cNvSpPr txBox="1"/>
          <p:nvPr/>
        </p:nvSpPr>
        <p:spPr>
          <a:xfrm rot="0" flipH="0" flipV="0">
            <a:off x="2152434" y="1883283"/>
            <a:ext cx="410830" cy="359676"/>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accent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846587" y="2582687"/>
            <a:ext cx="3022524" cy="571218"/>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3D3ED7">
                    <a:alpha val="100000"/>
                  </a:srgbClr>
                </a:solidFill>
                <a:latin typeface="Source Han Sans CN Bold"/>
                <a:ea typeface="Source Han Sans CN Bold"/>
                <a:cs typeface="Source Han Sans CN Bold"/>
              </a:rPr>
              <a:t>LLM Limitations</a:t>
            </a:r>
            <a:endParaRPr kumimoji="1" lang="zh-CN" altLang="en-US"/>
          </a:p>
        </p:txBody>
      </p:sp>
      <p:sp>
        <p:nvSpPr>
          <p:cNvPr id="8" name="标题 1"/>
          <p:cNvSpPr txBox="1"/>
          <p:nvPr/>
        </p:nvSpPr>
        <p:spPr>
          <a:xfrm rot="0" flipH="0" flipV="1">
            <a:off x="4392201" y="2049492"/>
            <a:ext cx="3394898" cy="3433373"/>
          </a:xfrm>
          <a:custGeom>
            <a:avLst/>
            <a:gdLst>
              <a:gd name="connsiteX0" fmla="*/ 121647 w 5001127"/>
              <a:gd name="connsiteY0" fmla="*/ 4106779 h 4106779"/>
              <a:gd name="connsiteX1" fmla="*/ 4879480 w 5001127"/>
              <a:gd name="connsiteY1" fmla="*/ 4106779 h 4106779"/>
              <a:gd name="connsiteX2" fmla="*/ 5001127 w 5001127"/>
              <a:gd name="connsiteY2" fmla="*/ 3985132 h 4106779"/>
              <a:gd name="connsiteX3" fmla="*/ 5001127 w 5001127"/>
              <a:gd name="connsiteY3" fmla="*/ 370300 h 4106779"/>
              <a:gd name="connsiteX4" fmla="*/ 4879480 w 5001127"/>
              <a:gd name="connsiteY4" fmla="*/ 248653 h 4106779"/>
              <a:gd name="connsiteX5" fmla="*/ 2667343 w 5001127"/>
              <a:gd name="connsiteY5" fmla="*/ 248653 h 4106779"/>
              <a:gd name="connsiteX6" fmla="*/ 2500563 w 5001127"/>
              <a:gd name="connsiteY6" fmla="*/ 0 h 4106779"/>
              <a:gd name="connsiteX7" fmla="*/ 2333784 w 5001127"/>
              <a:gd name="connsiteY7" fmla="*/ 248653 h 4106779"/>
              <a:gd name="connsiteX8" fmla="*/ 121647 w 5001127"/>
              <a:gd name="connsiteY8" fmla="*/ 248653 h 4106779"/>
              <a:gd name="connsiteX9" fmla="*/ 0 w 5001127"/>
              <a:gd name="connsiteY9" fmla="*/ 370300 h 4106779"/>
              <a:gd name="connsiteX10" fmla="*/ 0 w 5001127"/>
              <a:gd name="connsiteY10" fmla="*/ 3985132 h 4106779"/>
              <a:gd name="connsiteX11" fmla="*/ 121647 w 5001127"/>
              <a:gd name="connsiteY11" fmla="*/ 4106779 h 4106779"/>
            </a:gdLst>
            <a:rect l="l" t="t" r="r" b="b"/>
            <a:pathLst>
              <a:path w="5001127" h="4106779">
                <a:moveTo>
                  <a:pt x="121647" y="4106779"/>
                </a:moveTo>
                <a:lnTo>
                  <a:pt x="4879480" y="4106779"/>
                </a:lnTo>
                <a:cubicBezTo>
                  <a:pt x="4946664" y="4106779"/>
                  <a:pt x="5001127" y="4052316"/>
                  <a:pt x="5001127" y="3985132"/>
                </a:cubicBezTo>
                <a:lnTo>
                  <a:pt x="5001127" y="370300"/>
                </a:lnTo>
                <a:cubicBezTo>
                  <a:pt x="5001127" y="303116"/>
                  <a:pt x="4946664" y="248653"/>
                  <a:pt x="4879480" y="248653"/>
                </a:cubicBezTo>
                <a:lnTo>
                  <a:pt x="2667343" y="248653"/>
                </a:lnTo>
                <a:lnTo>
                  <a:pt x="2500563" y="0"/>
                </a:lnTo>
                <a:lnTo>
                  <a:pt x="2333784" y="248653"/>
                </a:lnTo>
                <a:lnTo>
                  <a:pt x="121647" y="248653"/>
                </a:lnTo>
                <a:cubicBezTo>
                  <a:pt x="54463" y="248653"/>
                  <a:pt x="0" y="303116"/>
                  <a:pt x="0" y="370300"/>
                </a:cubicBezTo>
                <a:lnTo>
                  <a:pt x="0" y="3985132"/>
                </a:lnTo>
                <a:cubicBezTo>
                  <a:pt x="0" y="4052316"/>
                  <a:pt x="54463" y="4106779"/>
                  <a:pt x="121647" y="4106779"/>
                </a:cubicBezTo>
                <a:close/>
              </a:path>
            </a:pathLst>
          </a:cu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5670844" y="1644315"/>
            <a:ext cx="837611" cy="837611"/>
          </a:xfrm>
          <a:prstGeom prst="flowChartConnector">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4578387" y="3184901"/>
            <a:ext cx="3022524" cy="1997788"/>
          </a:xfrm>
          <a:prstGeom prst="rect">
            <a:avLst/>
          </a:prstGeom>
          <a:noFill/>
          <a:ln>
            <a:noFill/>
          </a:ln>
        </p:spPr>
        <p:txBody>
          <a:bodyPr vert="horz" wrap="square" lIns="0" tIns="0" rIns="0" bIns="0" rtlCol="0" anchor="t"/>
          <a:lstStyle/>
          <a:p>
            <a:pPr algn="ctr">
              <a:lnSpc>
                <a:spcPct val="150000"/>
              </a:lnSpc>
            </a:pPr>
            <a:r>
              <a:rPr kumimoji="1" lang="en-US" altLang="zh-CN" sz="1222">
                <a:ln w="12700">
                  <a:noFill/>
                </a:ln>
                <a:solidFill>
                  <a:srgbClr val="262626">
                    <a:alpha val="100000"/>
                  </a:srgbClr>
                </a:solidFill>
                <a:latin typeface="Source Han Sans"/>
                <a:ea typeface="Source Han Sans"/>
                <a:cs typeface="Source Han Sans"/>
              </a:rPr>
              <a:t>Agents can overcome these limitations by integrating with external tools and performing multi- step tasks.
For example, an agent can access a real- time inventory database, check stock levels, and place an order if needed.</a:t>
            </a:r>
            <a:endParaRPr kumimoji="1" lang="zh-CN" altLang="en-US"/>
          </a:p>
        </p:txBody>
      </p:sp>
      <p:sp>
        <p:nvSpPr>
          <p:cNvPr id="11" name="标题 1"/>
          <p:cNvSpPr txBox="1"/>
          <p:nvPr/>
        </p:nvSpPr>
        <p:spPr>
          <a:xfrm rot="0" flipH="0" flipV="0">
            <a:off x="5884235" y="1873098"/>
            <a:ext cx="410830" cy="380046"/>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accent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0" flipH="0" flipV="0">
            <a:off x="4578388" y="2582687"/>
            <a:ext cx="3022524" cy="571218"/>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3D3ED7">
                    <a:alpha val="100000"/>
                  </a:srgbClr>
                </a:solidFill>
                <a:latin typeface="Source Han Sans CN Bold"/>
                <a:ea typeface="Source Han Sans CN Bold"/>
                <a:cs typeface="Source Han Sans CN Bold"/>
              </a:rPr>
              <a:t>Agent Capabilities</a:t>
            </a:r>
            <a:endParaRPr kumimoji="1" lang="zh-CN" altLang="en-US"/>
          </a:p>
        </p:txBody>
      </p:sp>
      <p:sp>
        <p:nvSpPr>
          <p:cNvPr id="13" name="标题 1"/>
          <p:cNvSpPr txBox="1"/>
          <p:nvPr/>
        </p:nvSpPr>
        <p:spPr>
          <a:xfrm rot="0" flipH="0" flipV="1">
            <a:off x="8124002" y="2049492"/>
            <a:ext cx="3394898" cy="3433373"/>
          </a:xfrm>
          <a:custGeom>
            <a:avLst/>
            <a:gdLst>
              <a:gd name="connsiteX0" fmla="*/ 121647 w 5001127"/>
              <a:gd name="connsiteY0" fmla="*/ 4106779 h 4106779"/>
              <a:gd name="connsiteX1" fmla="*/ 4879480 w 5001127"/>
              <a:gd name="connsiteY1" fmla="*/ 4106779 h 4106779"/>
              <a:gd name="connsiteX2" fmla="*/ 5001127 w 5001127"/>
              <a:gd name="connsiteY2" fmla="*/ 3985132 h 4106779"/>
              <a:gd name="connsiteX3" fmla="*/ 5001127 w 5001127"/>
              <a:gd name="connsiteY3" fmla="*/ 370300 h 4106779"/>
              <a:gd name="connsiteX4" fmla="*/ 4879480 w 5001127"/>
              <a:gd name="connsiteY4" fmla="*/ 248653 h 4106779"/>
              <a:gd name="connsiteX5" fmla="*/ 2667343 w 5001127"/>
              <a:gd name="connsiteY5" fmla="*/ 248653 h 4106779"/>
              <a:gd name="connsiteX6" fmla="*/ 2500563 w 5001127"/>
              <a:gd name="connsiteY6" fmla="*/ 0 h 4106779"/>
              <a:gd name="connsiteX7" fmla="*/ 2333784 w 5001127"/>
              <a:gd name="connsiteY7" fmla="*/ 248653 h 4106779"/>
              <a:gd name="connsiteX8" fmla="*/ 121647 w 5001127"/>
              <a:gd name="connsiteY8" fmla="*/ 248653 h 4106779"/>
              <a:gd name="connsiteX9" fmla="*/ 0 w 5001127"/>
              <a:gd name="connsiteY9" fmla="*/ 370300 h 4106779"/>
              <a:gd name="connsiteX10" fmla="*/ 0 w 5001127"/>
              <a:gd name="connsiteY10" fmla="*/ 3985132 h 4106779"/>
              <a:gd name="connsiteX11" fmla="*/ 121647 w 5001127"/>
              <a:gd name="connsiteY11" fmla="*/ 4106779 h 4106779"/>
            </a:gdLst>
            <a:rect l="l" t="t" r="r" b="b"/>
            <a:pathLst>
              <a:path w="5001127" h="4106779">
                <a:moveTo>
                  <a:pt x="121647" y="4106779"/>
                </a:moveTo>
                <a:lnTo>
                  <a:pt x="4879480" y="4106779"/>
                </a:lnTo>
                <a:cubicBezTo>
                  <a:pt x="4946664" y="4106779"/>
                  <a:pt x="5001127" y="4052316"/>
                  <a:pt x="5001127" y="3985132"/>
                </a:cubicBezTo>
                <a:lnTo>
                  <a:pt x="5001127" y="370300"/>
                </a:lnTo>
                <a:cubicBezTo>
                  <a:pt x="5001127" y="303116"/>
                  <a:pt x="4946664" y="248653"/>
                  <a:pt x="4879480" y="248653"/>
                </a:cubicBezTo>
                <a:lnTo>
                  <a:pt x="2667343" y="248653"/>
                </a:lnTo>
                <a:lnTo>
                  <a:pt x="2500563" y="0"/>
                </a:lnTo>
                <a:lnTo>
                  <a:pt x="2333784" y="248653"/>
                </a:lnTo>
                <a:lnTo>
                  <a:pt x="121647" y="248653"/>
                </a:lnTo>
                <a:cubicBezTo>
                  <a:pt x="54463" y="248653"/>
                  <a:pt x="0" y="303116"/>
                  <a:pt x="0" y="370300"/>
                </a:cubicBezTo>
                <a:lnTo>
                  <a:pt x="0" y="3985132"/>
                </a:lnTo>
                <a:cubicBezTo>
                  <a:pt x="0" y="4052316"/>
                  <a:pt x="54463" y="4106779"/>
                  <a:pt x="121647" y="4106779"/>
                </a:cubicBezTo>
                <a:close/>
              </a:path>
            </a:pathLst>
          </a:cu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9402645" y="1644315"/>
            <a:ext cx="837611" cy="837611"/>
          </a:xfrm>
          <a:prstGeom prst="flowChartConnector">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8310189" y="3184901"/>
            <a:ext cx="3022524" cy="1997788"/>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Agents can perform multi- step planning. For example, "Reorder → Negotiate → Schedule".
This allows for more complex and dynamic workflows in supply chain management.</a:t>
            </a:r>
            <a:endParaRPr kumimoji="1" lang="zh-CN" altLang="en-US"/>
          </a:p>
        </p:txBody>
      </p:sp>
      <p:sp>
        <p:nvSpPr>
          <p:cNvPr id="16" name="标题 1"/>
          <p:cNvSpPr txBox="1"/>
          <p:nvPr/>
        </p:nvSpPr>
        <p:spPr>
          <a:xfrm rot="0" flipH="0" flipV="0">
            <a:off x="9616067" y="1857706"/>
            <a:ext cx="410770" cy="410830"/>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accent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0" flipV="0">
            <a:off x="8310189" y="2582687"/>
            <a:ext cx="3022524" cy="571218"/>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3D3ED7">
                    <a:alpha val="100000"/>
                  </a:srgbClr>
                </a:solidFill>
                <a:latin typeface="Source Han Sans CN Bold"/>
                <a:ea typeface="Source Han Sans CN Bold"/>
                <a:cs typeface="Source Han Sans CN Bold"/>
              </a:rPr>
              <a:t>Multi-Step Planning</a:t>
            </a:r>
            <a:endParaRPr kumimoji="1" lang="zh-CN" altLang="en-US"/>
          </a:p>
        </p:txBody>
      </p:sp>
      <p:sp>
        <p:nvSpPr>
          <p:cNvPr id="18"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Why Agents?</a:t>
            </a:r>
            <a:endParaRPr kumimoji="1" lang="zh-CN" altLang="en-US"/>
          </a:p>
        </p:txBody>
      </p:sp>
      <p:sp>
        <p:nvSpPr>
          <p:cNvPr id="19"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flipH="0" flipV="0">
            <a:off x="5203040" y="-2139325"/>
            <a:ext cx="1648136" cy="7994272"/>
          </a:xfrm>
          <a:prstGeom prst="round2SameRect">
            <a:avLst>
              <a:gd name="adj1" fmla="val 50000"/>
              <a:gd name="adj2" fmla="val 0"/>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8450915" y="1114005"/>
            <a:ext cx="1487612" cy="1487612"/>
          </a:xfrm>
          <a:prstGeom prst="ellipse">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2240773" y="1499080"/>
            <a:ext cx="5969549" cy="1066545"/>
          </a:xfrm>
          <a:prstGeom prst="rect">
            <a:avLst/>
          </a:prstGeom>
          <a:noFill/>
          <a:ln>
            <a:noFill/>
          </a:ln>
        </p:spPr>
        <p:txBody>
          <a:bodyPr vert="horz" wrap="square" lIns="0" tIns="0" rIns="0" bIns="0" rtlCol="0" anchor="t"/>
          <a:lstStyle/>
          <a:p>
            <a:pPr algn="l">
              <a:lnSpc>
                <a:spcPct val="150000"/>
              </a:lnSpc>
            </a:pPr>
            <a:r>
              <a:rPr kumimoji="1" lang="en-US" altLang="zh-CN" sz="1109">
                <a:ln w="12700">
                  <a:noFill/>
                </a:ln>
                <a:solidFill>
                  <a:srgbClr val="FFFFFF">
                    <a:alpha val="100000"/>
                  </a:srgbClr>
                </a:solidFill>
                <a:latin typeface="Source Han Sans"/>
                <a:ea typeface="Source Han Sans"/>
                <a:cs typeface="Source Han Sans"/>
              </a:rPr>
              <a:t>Define agents with specific roles and goals. For example, a logistics agent aims to minimize shipping delays.
python logistics_agent = Agent(role="Logistics Coordinator", goal="Minimize shipping delays", tools=[sap_db_query, weather_api], verbose=True).</a:t>
            </a:r>
            <a:endParaRPr kumimoji="1" lang="zh-CN" altLang="en-US"/>
          </a:p>
        </p:txBody>
      </p:sp>
      <p:pic>
        <p:nvPicPr>
          <p:cNvPr id="6" name=""/>
          <p:cNvPicPr>
            <a:picLocks noChangeAspect="1"/>
          </p:cNvPicPr>
          <p:nvPr/>
        </p:nvPicPr>
        <p:blipFill>
          <a:blip r:embed="rId2">
            <a:alphaModFix amt="100000"/>
          </a:blip>
          <a:srcRect l="19096" t="1327" r="15855" b="1090"/>
          <a:stretch>
            <a:fillRect/>
          </a:stretch>
        </p:blipFill>
        <p:spPr>
          <a:xfrm rot="0" flipH="0" flipV="0">
            <a:off x="8486907" y="1149997"/>
            <a:ext cx="1415628" cy="1415628"/>
          </a:xfrm>
          <a:custGeom>
            <a:avLst/>
            <a:gdLst/>
            <a:rect l="l" t="t" r="r" b="b"/>
            <a:pathLst>
              <a:path w="1415628" h="1415628">
                <a:moveTo>
                  <a:pt x="707814" y="0"/>
                </a:moveTo>
                <a:cubicBezTo>
                  <a:pt x="1098729" y="0"/>
                  <a:pt x="1415628" y="316899"/>
                  <a:pt x="1415628" y="707814"/>
                </a:cubicBezTo>
                <a:cubicBezTo>
                  <a:pt x="1415628" y="1098729"/>
                  <a:pt x="1098729" y="1415628"/>
                  <a:pt x="707814" y="1415628"/>
                </a:cubicBezTo>
                <a:cubicBezTo>
                  <a:pt x="316899" y="1415628"/>
                  <a:pt x="0" y="1098729"/>
                  <a:pt x="0" y="707814"/>
                </a:cubicBezTo>
                <a:cubicBezTo>
                  <a:pt x="0" y="316899"/>
                  <a:pt x="316899" y="0"/>
                  <a:pt x="707814" y="0"/>
                </a:cubicBezTo>
                <a:close/>
              </a:path>
            </a:pathLst>
          </a:custGeom>
          <a:noFill/>
          <a:ln>
            <a:noFill/>
          </a:ln>
        </p:spPr>
      </p:pic>
      <p:sp>
        <p:nvSpPr>
          <p:cNvPr id="7" name="标题 1"/>
          <p:cNvSpPr txBox="1"/>
          <p:nvPr/>
        </p:nvSpPr>
        <p:spPr>
          <a:xfrm rot="0" flipH="0" flipV="0">
            <a:off x="2240773" y="1033743"/>
            <a:ext cx="5969548" cy="427392"/>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Agent Definition</a:t>
            </a:r>
            <a:endParaRPr kumimoji="1" lang="zh-CN" altLang="en-US"/>
          </a:p>
        </p:txBody>
      </p:sp>
      <p:sp>
        <p:nvSpPr>
          <p:cNvPr id="8" name="标题 1"/>
          <p:cNvSpPr txBox="1"/>
          <p:nvPr/>
        </p:nvSpPr>
        <p:spPr>
          <a:xfrm rot="5400000" flipH="0" flipV="0">
            <a:off x="5203040" y="-374775"/>
            <a:ext cx="1648136" cy="7994272"/>
          </a:xfrm>
          <a:prstGeom prst="round2SameRect">
            <a:avLst>
              <a:gd name="adj1" fmla="val 50000"/>
              <a:gd name="adj2" fmla="val 0"/>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8422823" y="2878555"/>
            <a:ext cx="1487612" cy="1487612"/>
          </a:xfrm>
          <a:prstGeom prst="ellipse">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2240773" y="3263630"/>
            <a:ext cx="5969549" cy="1066545"/>
          </a:xfrm>
          <a:prstGeom prst="rect">
            <a:avLst/>
          </a:prstGeom>
          <a:noFill/>
          <a:ln>
            <a:noFill/>
          </a:ln>
        </p:spPr>
        <p:txBody>
          <a:bodyPr vert="horz" wrap="square" lIns="0" tIns="0" rIns="0" bIns="0" rtlCol="0" anchor="t"/>
          <a:lstStyle/>
          <a:p>
            <a:pPr algn="l">
              <a:lnSpc>
                <a:spcPct val="150000"/>
              </a:lnSpc>
            </a:pPr>
            <a:r>
              <a:rPr kumimoji="1" lang="en-US" altLang="zh-CN" sz="1109">
                <a:ln w="12700">
                  <a:noFill/>
                </a:ln>
                <a:solidFill>
                  <a:srgbClr val="FFFFFF">
                    <a:alpha val="100000"/>
                  </a:srgbClr>
                </a:solidFill>
                <a:latin typeface="Source Han Sans"/>
                <a:ea typeface="Source Han Sans"/>
                <a:cs typeface="Source Han Sans"/>
              </a:rPr>
              <a:t>Set up tasks for agents to collaborate on. For example, resolving a delay in a shipment.
python task = Task(description="Resolve delay in Component Z shipment from Supplier A.", agents=[logistics_agent, procurement_agent], expected_output="Revised delivery plan with backup suppliers.").</a:t>
            </a:r>
            <a:endParaRPr kumimoji="1" lang="zh-CN" altLang="en-US"/>
          </a:p>
        </p:txBody>
      </p:sp>
      <p:pic>
        <p:nvPicPr>
          <p:cNvPr id="11" name=""/>
          <p:cNvPicPr>
            <a:picLocks noChangeAspect="1"/>
          </p:cNvPicPr>
          <p:nvPr/>
        </p:nvPicPr>
        <p:blipFill>
          <a:blip r:embed="rId2">
            <a:alphaModFix amt="100000"/>
          </a:blip>
          <a:srcRect l="19096" t="1327" r="15855" b="1090"/>
          <a:stretch>
            <a:fillRect/>
          </a:stretch>
        </p:blipFill>
        <p:spPr>
          <a:xfrm rot="0" flipH="0" flipV="0">
            <a:off x="8458815" y="2914547"/>
            <a:ext cx="1415628" cy="1415628"/>
          </a:xfrm>
          <a:custGeom>
            <a:avLst/>
            <a:gdLst/>
            <a:rect l="l" t="t" r="r" b="b"/>
            <a:pathLst>
              <a:path w="1415628" h="1415628">
                <a:moveTo>
                  <a:pt x="707814" y="0"/>
                </a:moveTo>
                <a:cubicBezTo>
                  <a:pt x="1098729" y="0"/>
                  <a:pt x="1415628" y="316899"/>
                  <a:pt x="1415628" y="707814"/>
                </a:cubicBezTo>
                <a:cubicBezTo>
                  <a:pt x="1415628" y="1098729"/>
                  <a:pt x="1098729" y="1415628"/>
                  <a:pt x="707814" y="1415628"/>
                </a:cubicBezTo>
                <a:cubicBezTo>
                  <a:pt x="316899" y="1415628"/>
                  <a:pt x="0" y="1098729"/>
                  <a:pt x="0" y="707814"/>
                </a:cubicBezTo>
                <a:cubicBezTo>
                  <a:pt x="0" y="316899"/>
                  <a:pt x="316899" y="0"/>
                  <a:pt x="707814" y="0"/>
                </a:cubicBezTo>
                <a:close/>
              </a:path>
            </a:pathLst>
          </a:custGeom>
          <a:noFill/>
          <a:ln>
            <a:noFill/>
          </a:ln>
        </p:spPr>
      </p:pic>
      <p:sp>
        <p:nvSpPr>
          <p:cNvPr id="12" name="标题 1"/>
          <p:cNvSpPr txBox="1"/>
          <p:nvPr/>
        </p:nvSpPr>
        <p:spPr>
          <a:xfrm rot="0" flipH="0" flipV="0">
            <a:off x="2240773" y="2798293"/>
            <a:ext cx="5969548" cy="427392"/>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Task Setup</a:t>
            </a:r>
            <a:endParaRPr kumimoji="1" lang="zh-CN" altLang="en-US"/>
          </a:p>
        </p:txBody>
      </p:sp>
      <p:sp>
        <p:nvSpPr>
          <p:cNvPr id="13" name="标题 1"/>
          <p:cNvSpPr txBox="1"/>
          <p:nvPr/>
        </p:nvSpPr>
        <p:spPr>
          <a:xfrm rot="5400000" flipH="0" flipV="0">
            <a:off x="5203040" y="1409453"/>
            <a:ext cx="1648136" cy="7994272"/>
          </a:xfrm>
          <a:prstGeom prst="round2SameRect">
            <a:avLst>
              <a:gd name="adj1" fmla="val 50000"/>
              <a:gd name="adj2" fmla="val 0"/>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422823" y="4662783"/>
            <a:ext cx="1487612" cy="1487612"/>
          </a:xfrm>
          <a:prstGeom prst="ellipse">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2240773" y="5047858"/>
            <a:ext cx="5969549" cy="1066545"/>
          </a:xfrm>
          <a:prstGeom prst="rect">
            <a:avLst/>
          </a:prstGeom>
          <a:noFill/>
          <a:ln>
            <a:noFill/>
          </a:ln>
        </p:spPr>
        <p:txBody>
          <a:bodyPr vert="horz" wrap="square" lIns="0" tIns="0" rIns="0" bIns="0" rtlCol="0" anchor="t"/>
          <a:lstStyle/>
          <a:p>
            <a:pPr algn="l">
              <a:lnSpc>
                <a:spcPct val="150000"/>
              </a:lnSpc>
            </a:pPr>
            <a:r>
              <a:rPr kumimoji="1" lang="en-US" altLang="zh-CN" sz="1109">
                <a:ln w="12700">
                  <a:noFill/>
                </a:ln>
                <a:solidFill>
                  <a:srgbClr val="FFFFFF">
                    <a:alpha val="100000"/>
                  </a:srgbClr>
                </a:solidFill>
                <a:latin typeface="Source Han Sans"/>
                <a:ea typeface="Source Han Sans"/>
                <a:cs typeface="Source Han Sans"/>
              </a:rPr>
              <a:t>The agents generate an automated contingency plan with cost and delay trade- offs.
For example, they may suggest using a backup supplier or adjusting the delivery schedule.</a:t>
            </a:r>
            <a:endParaRPr kumimoji="1" lang="zh-CN" altLang="en-US"/>
          </a:p>
        </p:txBody>
      </p:sp>
      <p:pic>
        <p:nvPicPr>
          <p:cNvPr id="16" name=""/>
          <p:cNvPicPr>
            <a:picLocks noChangeAspect="1"/>
          </p:cNvPicPr>
          <p:nvPr/>
        </p:nvPicPr>
        <p:blipFill>
          <a:blip r:embed="rId2">
            <a:alphaModFix amt="100000"/>
          </a:blip>
          <a:srcRect l="19096" t="1327" r="15855" b="1090"/>
          <a:stretch>
            <a:fillRect/>
          </a:stretch>
        </p:blipFill>
        <p:spPr>
          <a:xfrm rot="0" flipH="0" flipV="0">
            <a:off x="8458815" y="4698775"/>
            <a:ext cx="1415628" cy="1415628"/>
          </a:xfrm>
          <a:custGeom>
            <a:avLst/>
            <a:gdLst/>
            <a:rect l="l" t="t" r="r" b="b"/>
            <a:pathLst>
              <a:path w="1415628" h="1415628">
                <a:moveTo>
                  <a:pt x="707814" y="0"/>
                </a:moveTo>
                <a:cubicBezTo>
                  <a:pt x="1098729" y="0"/>
                  <a:pt x="1415628" y="316899"/>
                  <a:pt x="1415628" y="707814"/>
                </a:cubicBezTo>
                <a:cubicBezTo>
                  <a:pt x="1415628" y="1098729"/>
                  <a:pt x="1098729" y="1415628"/>
                  <a:pt x="707814" y="1415628"/>
                </a:cubicBezTo>
                <a:cubicBezTo>
                  <a:pt x="316899" y="1415628"/>
                  <a:pt x="0" y="1098729"/>
                  <a:pt x="0" y="707814"/>
                </a:cubicBezTo>
                <a:cubicBezTo>
                  <a:pt x="0" y="316899"/>
                  <a:pt x="316899" y="0"/>
                  <a:pt x="707814" y="0"/>
                </a:cubicBezTo>
                <a:close/>
              </a:path>
            </a:pathLst>
          </a:custGeom>
          <a:noFill/>
          <a:ln>
            <a:noFill/>
          </a:ln>
        </p:spPr>
      </p:pic>
      <p:sp>
        <p:nvSpPr>
          <p:cNvPr id="17" name="标题 1"/>
          <p:cNvSpPr txBox="1"/>
          <p:nvPr/>
        </p:nvSpPr>
        <p:spPr>
          <a:xfrm rot="0" flipH="0" flipV="0">
            <a:off x="2240773" y="4582521"/>
            <a:ext cx="5969548" cy="427392"/>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Output</a:t>
            </a:r>
            <a:endParaRPr kumimoji="1" lang="zh-CN" altLang="en-US"/>
          </a:p>
        </p:txBody>
      </p:sp>
      <p:sp>
        <p:nvSpPr>
          <p:cNvPr id="18"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Supply Chain Agent Team</a:t>
            </a:r>
            <a:endParaRPr kumimoji="1" lang="zh-CN" altLang="en-US"/>
          </a:p>
        </p:txBody>
      </p:sp>
      <p:sp>
        <p:nvSpPr>
          <p:cNvPr id="19"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5000"/>
          </a:blip>
          <a:srcRect l="0" t="7812" r="0" b="7812"/>
          <a:stretch>
            <a:fillRect/>
          </a:stretch>
        </p:blipFill>
        <p:spPr>
          <a:xfrm rot="0" flipH="0" flipV="0">
            <a:off x="3" y="0"/>
            <a:ext cx="12191995" cy="6858000"/>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12000"/>
                  <a:lumOff val="88000"/>
                  <a:alpha val="0"/>
                </a:schemeClr>
              </a:gs>
              <a:gs pos="100000">
                <a:schemeClr val="accent1">
                  <a:lumMod val="20000"/>
                  <a:lumOff val="80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1" flipV="1">
            <a:off x="1" y="1"/>
            <a:ext cx="874415" cy="1222849"/>
          </a:xfrm>
          <a:custGeom>
            <a:avLst/>
            <a:gdLst>
              <a:gd name="connsiteX0" fmla="*/ 874415 w 874415"/>
              <a:gd name="connsiteY0" fmla="*/ 1222849 h 1222849"/>
              <a:gd name="connsiteX1" fmla="*/ 0 w 874415"/>
              <a:gd name="connsiteY1" fmla="*/ 1222849 h 1222849"/>
              <a:gd name="connsiteX2" fmla="*/ 70870 w 874415"/>
              <a:gd name="connsiteY2" fmla="*/ 1159951 h 1222849"/>
              <a:gd name="connsiteX3" fmla="*/ 385293 w 874415"/>
              <a:gd name="connsiteY3" fmla="*/ 808366 h 1222849"/>
              <a:gd name="connsiteX4" fmla="*/ 815861 w 874415"/>
              <a:gd name="connsiteY4" fmla="*/ 114110 h 1222849"/>
              <a:gd name="connsiteX5" fmla="*/ 874415 w 874415"/>
              <a:gd name="connsiteY5" fmla="*/ 0 h 1222849"/>
            </a:gdLst>
            <a:rect l="l" t="t" r="r" b="b"/>
            <a:pathLst>
              <a:path w="874415" h="1222849">
                <a:moveTo>
                  <a:pt x="874415" y="1222849"/>
                </a:moveTo>
                <a:lnTo>
                  <a:pt x="0" y="1222849"/>
                </a:lnTo>
                <a:lnTo>
                  <a:pt x="70870" y="1159951"/>
                </a:lnTo>
                <a:cubicBezTo>
                  <a:pt x="175094" y="1061744"/>
                  <a:pt x="279027" y="946334"/>
                  <a:pt x="385293" y="808366"/>
                </a:cubicBezTo>
                <a:cubicBezTo>
                  <a:pt x="526981" y="624408"/>
                  <a:pt x="672498" y="384896"/>
                  <a:pt x="815861" y="114110"/>
                </a:cubicBezTo>
                <a:lnTo>
                  <a:pt x="874415" y="0"/>
                </a:lnTo>
                <a:close/>
              </a:path>
            </a:pathLst>
          </a:custGeom>
          <a:gradFill>
            <a:gsLst>
              <a:gs pos="0">
                <a:schemeClr val="accent1"/>
              </a:gs>
              <a:gs pos="100000">
                <a:schemeClr val="accent1">
                  <a:lumMod val="90000"/>
                  <a:lumOff val="1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rot="0" flipH="0" flipV="0">
            <a:off x="0" y="0"/>
            <a:ext cx="11711370" cy="6858000"/>
          </a:xfrm>
          <a:custGeom>
            <a:avLst/>
            <a:gdLst>
              <a:gd name="connsiteX0" fmla="*/ 8986707 w 11711370"/>
              <a:gd name="connsiteY0" fmla="*/ 0 h 6858000"/>
              <a:gd name="connsiteX1" fmla="*/ 11711370 w 11711370"/>
              <a:gd name="connsiteY1" fmla="*/ 0 h 6858000"/>
              <a:gd name="connsiteX2" fmla="*/ 11711370 w 11711370"/>
              <a:gd name="connsiteY2" fmla="*/ 6858000 h 6858000"/>
              <a:gd name="connsiteX3" fmla="*/ 0 w 11711370"/>
              <a:gd name="connsiteY3" fmla="*/ 6858000 h 6858000"/>
              <a:gd name="connsiteX4" fmla="*/ 0 w 11711370"/>
              <a:gd name="connsiteY4" fmla="*/ 6451638 h 6858000"/>
              <a:gd name="connsiteX5" fmla="*/ 330465 w 11711370"/>
              <a:gd name="connsiteY5" fmla="*/ 6476278 h 6858000"/>
              <a:gd name="connsiteX6" fmla="*/ 2186273 w 11711370"/>
              <a:gd name="connsiteY6" fmla="*/ 6489742 h 6858000"/>
              <a:gd name="connsiteX7" fmla="*/ 5280434 w 11711370"/>
              <a:gd name="connsiteY7" fmla="*/ 5995265 h 6858000"/>
              <a:gd name="connsiteX8" fmla="*/ 7179817 w 11711370"/>
              <a:gd name="connsiteY8" fmla="*/ 4900351 h 6858000"/>
              <a:gd name="connsiteX9" fmla="*/ 8680944 w 11711370"/>
              <a:gd name="connsiteY9" fmla="*/ 1580288 h 6858000"/>
              <a:gd name="connsiteX10" fmla="*/ 8985350 w 11711370"/>
              <a:gd name="connsiteY10" fmla="*/ 23491 h 6858000"/>
            </a:gdLst>
            <a:rect l="l" t="t" r="r" b="b"/>
            <a:pathLst>
              <a:path w="11711370" h="6858000">
                <a:moveTo>
                  <a:pt x="8986707" y="0"/>
                </a:moveTo>
                <a:lnTo>
                  <a:pt x="11711370" y="0"/>
                </a:lnTo>
                <a:lnTo>
                  <a:pt x="11711370" y="6858000"/>
                </a:lnTo>
                <a:lnTo>
                  <a:pt x="0" y="6858000"/>
                </a:lnTo>
                <a:lnTo>
                  <a:pt x="0" y="6451638"/>
                </a:lnTo>
                <a:lnTo>
                  <a:pt x="330465" y="6476278"/>
                </a:lnTo>
                <a:cubicBezTo>
                  <a:pt x="949674" y="6513128"/>
                  <a:pt x="1594630" y="6522855"/>
                  <a:pt x="2186273" y="6489742"/>
                </a:cubicBezTo>
                <a:cubicBezTo>
                  <a:pt x="3238082" y="6430876"/>
                  <a:pt x="4448175" y="6260163"/>
                  <a:pt x="5280434" y="5995265"/>
                </a:cubicBezTo>
                <a:cubicBezTo>
                  <a:pt x="6112689" y="5730366"/>
                  <a:pt x="6613065" y="5636180"/>
                  <a:pt x="7179817" y="4900351"/>
                </a:cubicBezTo>
                <a:cubicBezTo>
                  <a:pt x="7746569" y="4164521"/>
                  <a:pt x="8374590" y="2539809"/>
                  <a:pt x="8680944" y="1580288"/>
                </a:cubicBezTo>
                <a:cubicBezTo>
                  <a:pt x="8872414" y="980587"/>
                  <a:pt x="8950199" y="500458"/>
                  <a:pt x="8985350" y="23491"/>
                </a:cubicBezTo>
                <a:close/>
              </a:path>
            </a:pathLst>
          </a:custGeom>
          <a:gradFill>
            <a:gsLst>
              <a:gs pos="0">
                <a:schemeClr val="accent2"/>
              </a:gs>
              <a:gs pos="100000">
                <a:schemeClr val="accent2">
                  <a:lumMod val="60000"/>
                  <a:lumOff val="40000"/>
                </a:schemeClr>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0" y="0"/>
            <a:ext cx="12192000" cy="6858000"/>
          </a:xfrm>
          <a:custGeom>
            <a:avLst/>
            <a:gdLst>
              <a:gd name="connsiteX0" fmla="*/ 9445894 w 12192000"/>
              <a:gd name="connsiteY0" fmla="*/ 0 h 6858000"/>
              <a:gd name="connsiteX1" fmla="*/ 9681386 w 12192000"/>
              <a:gd name="connsiteY1" fmla="*/ 0 h 6858000"/>
              <a:gd name="connsiteX2" fmla="*/ 12192000 w 12192000"/>
              <a:gd name="connsiteY2" fmla="*/ 0 h 6858000"/>
              <a:gd name="connsiteX3" fmla="*/ 12192000 w 12192000"/>
              <a:gd name="connsiteY3" fmla="*/ 6858000 h 6858000"/>
              <a:gd name="connsiteX4" fmla="*/ 0 w 12192000"/>
              <a:gd name="connsiteY4" fmla="*/ 6858000 h 6858000"/>
              <a:gd name="connsiteX5" fmla="*/ 0 w 12192000"/>
              <a:gd name="connsiteY5" fmla="*/ 6547182 h 6858000"/>
              <a:gd name="connsiteX6" fmla="*/ 102699 w 12192000"/>
              <a:gd name="connsiteY6" fmla="*/ 6557266 h 6858000"/>
              <a:gd name="connsiteX7" fmla="*/ 1377136 w 12192000"/>
              <a:gd name="connsiteY7" fmla="*/ 6631227 h 6858000"/>
              <a:gd name="connsiteX8" fmla="*/ 1839228 w 12192000"/>
              <a:gd name="connsiteY8" fmla="*/ 6635351 h 6858000"/>
              <a:gd name="connsiteX9" fmla="*/ 2414411 w 12192000"/>
              <a:gd name="connsiteY9" fmla="*/ 6617194 h 6858000"/>
              <a:gd name="connsiteX10" fmla="*/ 5613697 w 12192000"/>
              <a:gd name="connsiteY10" fmla="*/ 6113006 h 6858000"/>
              <a:gd name="connsiteX11" fmla="*/ 7577614 w 12192000"/>
              <a:gd name="connsiteY11" fmla="*/ 4996589 h 6858000"/>
              <a:gd name="connsiteX12" fmla="*/ 9129741 w 12192000"/>
              <a:gd name="connsiteY12" fmla="*/ 1611324 h 6858000"/>
              <a:gd name="connsiteX13" fmla="*/ 9444491 w 12192000"/>
              <a:gd name="connsiteY13" fmla="*/ 23953 h 6858000"/>
            </a:gdLst>
            <a:rect l="l" t="t" r="r" b="b"/>
            <a:pathLst>
              <a:path w="12192000" h="6858000">
                <a:moveTo>
                  <a:pt x="9445894" y="0"/>
                </a:moveTo>
                <a:lnTo>
                  <a:pt x="9681386" y="0"/>
                </a:lnTo>
                <a:lnTo>
                  <a:pt x="12192000" y="0"/>
                </a:lnTo>
                <a:lnTo>
                  <a:pt x="12192000" y="6858000"/>
                </a:lnTo>
                <a:lnTo>
                  <a:pt x="0" y="6858000"/>
                </a:lnTo>
                <a:lnTo>
                  <a:pt x="0" y="6547182"/>
                </a:lnTo>
                <a:lnTo>
                  <a:pt x="102699" y="6557266"/>
                </a:lnTo>
                <a:cubicBezTo>
                  <a:pt x="511642" y="6593420"/>
                  <a:pt x="944528" y="6619656"/>
                  <a:pt x="1377136" y="6631227"/>
                </a:cubicBezTo>
                <a:lnTo>
                  <a:pt x="1839228" y="6635351"/>
                </a:lnTo>
                <a:lnTo>
                  <a:pt x="2414411" y="6617194"/>
                </a:lnTo>
                <a:cubicBezTo>
                  <a:pt x="3501957" y="6557172"/>
                  <a:pt x="4753162" y="6383107"/>
                  <a:pt x="5613697" y="6113006"/>
                </a:cubicBezTo>
                <a:cubicBezTo>
                  <a:pt x="6474230" y="5842904"/>
                  <a:pt x="6991606" y="5746869"/>
                  <a:pt x="7577614" y="4996589"/>
                </a:cubicBezTo>
                <a:cubicBezTo>
                  <a:pt x="8163621" y="4246308"/>
                  <a:pt x="8812980" y="2589688"/>
                  <a:pt x="9129741" y="1611324"/>
                </a:cubicBezTo>
                <a:cubicBezTo>
                  <a:pt x="9327718" y="999845"/>
                  <a:pt x="9408145" y="510287"/>
                  <a:pt x="9444491" y="23953"/>
                </a:cubicBezTo>
                <a:close/>
              </a:path>
            </a:pathLst>
          </a:custGeom>
          <a:gradFill>
            <a:gsLst>
              <a:gs pos="63000">
                <a:schemeClr val="accent1"/>
              </a:gs>
              <a:gs pos="100000">
                <a:schemeClr val="accent1">
                  <a:lumMod val="95000"/>
                  <a:lumOff val="5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pic>
        <p:nvPicPr>
          <p:cNvPr id="7" name=""/>
          <p:cNvPicPr>
            <a:picLocks noChangeAspect="1"/>
          </p:cNvPicPr>
          <p:nvPr/>
        </p:nvPicPr>
        <p:blipFill>
          <a:blip r:embed="rId3">
            <a:alphaModFix amt="100000"/>
          </a:blip>
          <a:srcRect l="0" t="0" r="0" b="0"/>
          <a:stretch>
            <a:fillRect/>
          </a:stretch>
        </p:blipFill>
        <p:spPr>
          <a:xfrm rot="0" flipH="0" flipV="0">
            <a:off x="3891233" y="1441989"/>
            <a:ext cx="8122398" cy="5414932"/>
          </a:xfrm>
          <a:prstGeom prst="rect">
            <a:avLst/>
          </a:prstGeom>
          <a:noFill/>
          <a:ln>
            <a:noFill/>
          </a:ln>
        </p:spPr>
      </p:pic>
      <p:grpSp>
        <p:nvGrpSpPr>
          <p:cNvPr id="8" name=""/>
          <p:cNvGrpSpPr/>
          <p:nvPr/>
        </p:nvGrpSpPr>
        <p:grpSpPr>
          <a:xfrm>
            <a:off x="-1189039" y="159490"/>
            <a:ext cx="14152245" cy="6874698"/>
            <a:chOff x="-1189039" y="159490"/>
            <a:chExt cx="14152245" cy="6874698"/>
          </a:xfrm>
        </p:grpSpPr>
        <p:sp>
          <p:nvSpPr>
            <p:cNvPr id="9" name="标题 1"/>
            <p:cNvSpPr txBox="1"/>
            <p:nvPr/>
          </p:nvSpPr>
          <p:spPr>
            <a:xfrm rot="0" flipH="0" flipV="0">
              <a:off x="-1189039" y="3352853"/>
              <a:ext cx="14152245" cy="2738757"/>
            </a:xfrm>
            <a:custGeom>
              <a:avLst/>
              <a:gdLst>
                <a:gd name="connsiteX0" fmla="*/ 4656 w 12192000"/>
                <a:gd name="connsiteY0" fmla="*/ 4656 h 2445849"/>
                <a:gd name="connsiteX1" fmla="*/ 6533335 w 12192000"/>
                <a:gd name="connsiteY1" fmla="*/ 2126461 h 2445849"/>
                <a:gd name="connsiteX2" fmla="*/ 12191689 w 12192000"/>
                <a:gd name="connsiteY2" fmla="*/ 1828490 h 2445849"/>
              </a:gdLst>
              <a:rect l="l" t="t" r="r" b="b"/>
              <a:pathLst>
                <a:path w="12192000" h="2445849">
                  <a:moveTo>
                    <a:pt x="4656" y="4656"/>
                  </a:moveTo>
                  <a:cubicBezTo>
                    <a:pt x="4656" y="4656"/>
                    <a:pt x="3203504" y="3492164"/>
                    <a:pt x="6533335" y="2126461"/>
                  </a:cubicBezTo>
                  <a:cubicBezTo>
                    <a:pt x="9863167" y="760758"/>
                    <a:pt x="12191689" y="1828490"/>
                    <a:pt x="12191689" y="182849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rot="0" flipH="0" flipV="0">
              <a:off x="-1173906" y="3200622"/>
              <a:ext cx="14094598" cy="2898634"/>
            </a:xfrm>
            <a:custGeom>
              <a:avLst/>
              <a:gdLst>
                <a:gd name="connsiteX0" fmla="*/ 4656 w 12142338"/>
                <a:gd name="connsiteY0" fmla="*/ 4656 h 2588627"/>
                <a:gd name="connsiteX1" fmla="*/ 6563133 w 12142338"/>
                <a:gd name="connsiteY1" fmla="*/ 2314556 h 2588627"/>
                <a:gd name="connsiteX2" fmla="*/ 12140166 w 12142338"/>
                <a:gd name="connsiteY2" fmla="*/ 1886222 h 2588627"/>
              </a:gdLst>
              <a:rect l="l" t="t" r="r" b="b"/>
              <a:pathLst>
                <a:path w="12142338" h="2588627">
                  <a:moveTo>
                    <a:pt x="4656" y="4656"/>
                  </a:moveTo>
                  <a:cubicBezTo>
                    <a:pt x="4656" y="4656"/>
                    <a:pt x="3215919" y="3589005"/>
                    <a:pt x="6563133" y="2314556"/>
                  </a:cubicBezTo>
                  <a:cubicBezTo>
                    <a:pt x="9910345" y="1040107"/>
                    <a:pt x="12054498" y="1913536"/>
                    <a:pt x="12140166" y="188622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rot="0" flipH="0" flipV="0">
              <a:off x="-1158053" y="3049087"/>
              <a:ext cx="14036952" cy="3065462"/>
            </a:xfrm>
            <a:custGeom>
              <a:avLst/>
              <a:gdLst>
                <a:gd name="connsiteX0" fmla="*/ 4656 w 12092676"/>
                <a:gd name="connsiteY0" fmla="*/ 4656 h 2737612"/>
                <a:gd name="connsiteX1" fmla="*/ 6593550 w 12092676"/>
                <a:gd name="connsiteY1" fmla="*/ 2502650 h 2737612"/>
                <a:gd name="connsiteX2" fmla="*/ 12089883 w 12092676"/>
                <a:gd name="connsiteY2" fmla="*/ 1943954 h 2737612"/>
              </a:gdLst>
              <a:rect l="l" t="t" r="r" b="b"/>
              <a:pathLst>
                <a:path w="12092676" h="2737612">
                  <a:moveTo>
                    <a:pt x="4656" y="4656"/>
                  </a:moveTo>
                  <a:cubicBezTo>
                    <a:pt x="4656" y="4656"/>
                    <a:pt x="3228335" y="3685845"/>
                    <a:pt x="6593550" y="2502650"/>
                  </a:cubicBezTo>
                  <a:cubicBezTo>
                    <a:pt x="9958765" y="1319455"/>
                    <a:pt x="11917929" y="1997961"/>
                    <a:pt x="12089883" y="194395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0" flipV="0">
              <a:off x="-1142200" y="2896856"/>
              <a:ext cx="13979305" cy="3239240"/>
            </a:xfrm>
            <a:custGeom>
              <a:avLst/>
              <a:gdLst>
                <a:gd name="connsiteX0" fmla="*/ 4656 w 12043014"/>
                <a:gd name="connsiteY0" fmla="*/ 4656 h 2892806"/>
                <a:gd name="connsiteX1" fmla="*/ 6623348 w 12043014"/>
                <a:gd name="connsiteY1" fmla="*/ 2690124 h 2892806"/>
                <a:gd name="connsiteX2" fmla="*/ 12038979 w 12043014"/>
                <a:gd name="connsiteY2" fmla="*/ 2001685 h 2892806"/>
              </a:gdLst>
              <a:rect l="l" t="t" r="r" b="b"/>
              <a:pathLst>
                <a:path w="12043014" h="2892806">
                  <a:moveTo>
                    <a:pt x="4656" y="4656"/>
                  </a:moveTo>
                  <a:cubicBezTo>
                    <a:pt x="4656" y="4656"/>
                    <a:pt x="3240751" y="3782686"/>
                    <a:pt x="6623348" y="2690124"/>
                  </a:cubicBezTo>
                  <a:cubicBezTo>
                    <a:pt x="10005945" y="1597562"/>
                    <a:pt x="11780737" y="2082386"/>
                    <a:pt x="12038979" y="200168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3" name="标题 1"/>
            <p:cNvSpPr txBox="1"/>
            <p:nvPr/>
          </p:nvSpPr>
          <p:spPr>
            <a:xfrm rot="0" flipH="0" flipV="0">
              <a:off x="-1127068" y="2744626"/>
              <a:ext cx="13921658" cy="3413020"/>
            </a:xfrm>
            <a:custGeom>
              <a:avLst/>
              <a:gdLst>
                <a:gd name="connsiteX0" fmla="*/ 4656 w 11993352"/>
                <a:gd name="connsiteY0" fmla="*/ 4656 h 3047999"/>
                <a:gd name="connsiteX1" fmla="*/ 6653765 w 11993352"/>
                <a:gd name="connsiteY1" fmla="*/ 2878218 h 3047999"/>
                <a:gd name="connsiteX2" fmla="*/ 11988697 w 11993352"/>
                <a:gd name="connsiteY2" fmla="*/ 2059418 h 3047999"/>
              </a:gdLst>
              <a:rect l="l" t="t" r="r" b="b"/>
              <a:pathLst>
                <a:path w="11993352" h="3047999">
                  <a:moveTo>
                    <a:pt x="4656" y="4656"/>
                  </a:moveTo>
                  <a:cubicBezTo>
                    <a:pt x="4656" y="4656"/>
                    <a:pt x="3253166" y="3879527"/>
                    <a:pt x="6653765" y="2878218"/>
                  </a:cubicBezTo>
                  <a:cubicBezTo>
                    <a:pt x="10054365" y="1876910"/>
                    <a:pt x="11644788" y="2167432"/>
                    <a:pt x="11988697" y="205941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rot="0" flipH="0" flipV="0">
              <a:off x="-1111216" y="2592395"/>
              <a:ext cx="13856806" cy="3586799"/>
            </a:xfrm>
            <a:custGeom>
              <a:avLst/>
              <a:gdLst>
                <a:gd name="connsiteX0" fmla="*/ 4656 w 11937482"/>
                <a:gd name="connsiteY0" fmla="*/ 4656 h 3203193"/>
                <a:gd name="connsiteX1" fmla="*/ 6683563 w 11937482"/>
                <a:gd name="connsiteY1" fmla="*/ 3065692 h 3203193"/>
                <a:gd name="connsiteX2" fmla="*/ 11937793 w 11937482"/>
                <a:gd name="connsiteY2" fmla="*/ 2116529 h 3203193"/>
              </a:gdLst>
              <a:rect l="l" t="t" r="r" b="b"/>
              <a:pathLst>
                <a:path w="11937482" h="3203193">
                  <a:moveTo>
                    <a:pt x="4656" y="4656"/>
                  </a:moveTo>
                  <a:cubicBezTo>
                    <a:pt x="4656" y="4656"/>
                    <a:pt x="3265581" y="3976367"/>
                    <a:pt x="6683563" y="3065692"/>
                  </a:cubicBezTo>
                  <a:cubicBezTo>
                    <a:pt x="10101543" y="2155017"/>
                    <a:pt x="11507596" y="2251237"/>
                    <a:pt x="11937793" y="211652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rot="0" flipH="0" flipV="0">
              <a:off x="-1095363" y="2440166"/>
              <a:ext cx="13799160" cy="3767530"/>
            </a:xfrm>
            <a:custGeom>
              <a:avLst/>
              <a:gdLst>
                <a:gd name="connsiteX0" fmla="*/ 4656 w 11887820"/>
                <a:gd name="connsiteY0" fmla="*/ 4656 h 3364594"/>
                <a:gd name="connsiteX1" fmla="*/ 6713360 w 11887820"/>
                <a:gd name="connsiteY1" fmla="*/ 3253787 h 3364594"/>
                <a:gd name="connsiteX2" fmla="*/ 11886269 w 11887820"/>
                <a:gd name="connsiteY2" fmla="*/ 2174261 h 3364594"/>
              </a:gdLst>
              <a:rect l="l" t="t" r="r" b="b"/>
              <a:pathLst>
                <a:path w="11887820" h="3364594">
                  <a:moveTo>
                    <a:pt x="4656" y="4656"/>
                  </a:moveTo>
                  <a:cubicBezTo>
                    <a:pt x="4656" y="4656"/>
                    <a:pt x="3278618" y="4073208"/>
                    <a:pt x="6713360" y="3253787"/>
                  </a:cubicBezTo>
                  <a:cubicBezTo>
                    <a:pt x="10148102" y="2434365"/>
                    <a:pt x="11370406" y="2336283"/>
                    <a:pt x="11886269" y="217426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rot="0" flipH="0" flipV="0">
              <a:off x="-1079510" y="2288630"/>
              <a:ext cx="13741513" cy="3948260"/>
            </a:xfrm>
            <a:custGeom>
              <a:avLst/>
              <a:gdLst>
                <a:gd name="connsiteX0" fmla="*/ 4656 w 11838158"/>
                <a:gd name="connsiteY0" fmla="*/ 4656 h 3525995"/>
                <a:gd name="connsiteX1" fmla="*/ 6743778 w 11838158"/>
                <a:gd name="connsiteY1" fmla="*/ 3441881 h 3525995"/>
                <a:gd name="connsiteX2" fmla="*/ 11835986 w 11838158"/>
                <a:gd name="connsiteY2" fmla="*/ 2231993 h 3525995"/>
              </a:gdLst>
              <a:rect l="l" t="t" r="r" b="b"/>
              <a:pathLst>
                <a:path w="11838158" h="3525995">
                  <a:moveTo>
                    <a:pt x="4656" y="4656"/>
                  </a:moveTo>
                  <a:cubicBezTo>
                    <a:pt x="4656" y="4656"/>
                    <a:pt x="3291033" y="4170049"/>
                    <a:pt x="6743778" y="3441881"/>
                  </a:cubicBezTo>
                  <a:cubicBezTo>
                    <a:pt x="10196522" y="2713713"/>
                    <a:pt x="11233835" y="2421329"/>
                    <a:pt x="11835986" y="223199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rot="0" flipH="0" flipV="0">
              <a:off x="-1064378" y="2136400"/>
              <a:ext cx="13683866" cy="4135941"/>
            </a:xfrm>
            <a:custGeom>
              <a:avLst/>
              <a:gdLst>
                <a:gd name="connsiteX0" fmla="*/ 4656 w 11788496"/>
                <a:gd name="connsiteY0" fmla="*/ 4656 h 3693604"/>
                <a:gd name="connsiteX1" fmla="*/ 6773575 w 11788496"/>
                <a:gd name="connsiteY1" fmla="*/ 3629355 h 3693604"/>
                <a:gd name="connsiteX2" fmla="*/ 11785083 w 11788496"/>
                <a:gd name="connsiteY2" fmla="*/ 2289104 h 3693604"/>
              </a:gdLst>
              <a:rect l="l" t="t" r="r" b="b"/>
              <a:pathLst>
                <a:path w="11788496" h="3693604">
                  <a:moveTo>
                    <a:pt x="4656" y="4656"/>
                  </a:moveTo>
                  <a:cubicBezTo>
                    <a:pt x="4656" y="4656"/>
                    <a:pt x="3303448" y="4266890"/>
                    <a:pt x="6773575" y="3629355"/>
                  </a:cubicBezTo>
                  <a:cubicBezTo>
                    <a:pt x="10243701" y="2991820"/>
                    <a:pt x="11097265" y="2505133"/>
                    <a:pt x="11785083" y="228910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rot="0" flipH="0" flipV="0">
              <a:off x="-1048525" y="1984169"/>
              <a:ext cx="13626220" cy="4330573"/>
            </a:xfrm>
            <a:custGeom>
              <a:avLst/>
              <a:gdLst>
                <a:gd name="connsiteX0" fmla="*/ 4656 w 11738835"/>
                <a:gd name="connsiteY0" fmla="*/ 4656 h 3867421"/>
                <a:gd name="connsiteX1" fmla="*/ 6803993 w 11738835"/>
                <a:gd name="connsiteY1" fmla="*/ 3817449 h 3867421"/>
                <a:gd name="connsiteX2" fmla="*/ 11734800 w 11738835"/>
                <a:gd name="connsiteY2" fmla="*/ 2347457 h 3867421"/>
              </a:gdLst>
              <a:rect l="l" t="t" r="r" b="b"/>
              <a:pathLst>
                <a:path w="11738835" h="3867421">
                  <a:moveTo>
                    <a:pt x="4656" y="4656"/>
                  </a:moveTo>
                  <a:cubicBezTo>
                    <a:pt x="4656" y="4656"/>
                    <a:pt x="3315864" y="4363731"/>
                    <a:pt x="6803993" y="3817449"/>
                  </a:cubicBezTo>
                  <a:cubicBezTo>
                    <a:pt x="10292121" y="3271168"/>
                    <a:pt x="10960695" y="2590179"/>
                    <a:pt x="11734800" y="234745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9" name="标题 1"/>
            <p:cNvSpPr txBox="1"/>
            <p:nvPr/>
          </p:nvSpPr>
          <p:spPr>
            <a:xfrm rot="0" flipH="0" flipV="0">
              <a:off x="-1032672" y="1831939"/>
              <a:ext cx="13561367" cy="4525205"/>
            </a:xfrm>
            <a:custGeom>
              <a:avLst/>
              <a:gdLst>
                <a:gd name="connsiteX0" fmla="*/ 4656 w 11682965"/>
                <a:gd name="connsiteY0" fmla="*/ 4656 h 4041238"/>
                <a:gd name="connsiteX1" fmla="*/ 6833790 w 11682965"/>
                <a:gd name="connsiteY1" fmla="*/ 4004923 h 4041238"/>
                <a:gd name="connsiteX2" fmla="*/ 11683897 w 11682965"/>
                <a:gd name="connsiteY2" fmla="*/ 2404568 h 4041238"/>
              </a:gdLst>
              <a:rect l="l" t="t" r="r" b="b"/>
              <a:pathLst>
                <a:path w="11682965" h="4041238">
                  <a:moveTo>
                    <a:pt x="4656" y="4656"/>
                  </a:moveTo>
                  <a:cubicBezTo>
                    <a:pt x="4656" y="4656"/>
                    <a:pt x="3328280" y="4460571"/>
                    <a:pt x="6833790" y="4004923"/>
                  </a:cubicBezTo>
                  <a:cubicBezTo>
                    <a:pt x="10339300" y="3549275"/>
                    <a:pt x="10823504" y="2674605"/>
                    <a:pt x="11683897" y="240456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0" flipH="0" flipV="0">
              <a:off x="-1017541" y="1679708"/>
              <a:ext cx="13503720" cy="4719838"/>
            </a:xfrm>
            <a:custGeom>
              <a:avLst/>
              <a:gdLst>
                <a:gd name="connsiteX0" fmla="*/ 4656 w 11633303"/>
                <a:gd name="connsiteY0" fmla="*/ 4656 h 4215054"/>
                <a:gd name="connsiteX1" fmla="*/ 6863587 w 11633303"/>
                <a:gd name="connsiteY1" fmla="*/ 4193018 h 4215054"/>
                <a:gd name="connsiteX2" fmla="*/ 11632373 w 11633303"/>
                <a:gd name="connsiteY2" fmla="*/ 2462300 h 4215054"/>
              </a:gdLst>
              <a:rect l="l" t="t" r="r" b="b"/>
              <a:pathLst>
                <a:path w="11633303" h="4215054">
                  <a:moveTo>
                    <a:pt x="4656" y="4656"/>
                  </a:moveTo>
                  <a:cubicBezTo>
                    <a:pt x="4656" y="4656"/>
                    <a:pt x="3340695" y="4557412"/>
                    <a:pt x="6863587" y="4193018"/>
                  </a:cubicBezTo>
                  <a:cubicBezTo>
                    <a:pt x="10387099" y="3828623"/>
                    <a:pt x="10686313" y="2759030"/>
                    <a:pt x="11632373" y="246230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1" name="标题 1"/>
            <p:cNvSpPr txBox="1"/>
            <p:nvPr/>
          </p:nvSpPr>
          <p:spPr>
            <a:xfrm rot="0" flipH="0" flipV="0">
              <a:off x="-1001687" y="1528173"/>
              <a:ext cx="13446074" cy="4921421"/>
            </a:xfrm>
            <a:custGeom>
              <a:avLst/>
              <a:gdLst>
                <a:gd name="connsiteX0" fmla="*/ 4656 w 11583641"/>
                <a:gd name="connsiteY0" fmla="*/ 4656 h 4395079"/>
                <a:gd name="connsiteX1" fmla="*/ 6894005 w 11583641"/>
                <a:gd name="connsiteY1" fmla="*/ 4381112 h 4395079"/>
                <a:gd name="connsiteX2" fmla="*/ 11582090 w 11583641"/>
                <a:gd name="connsiteY2" fmla="*/ 2520032 h 4395079"/>
              </a:gdLst>
              <a:rect l="l" t="t" r="r" b="b"/>
              <a:pathLst>
                <a:path w="11583641" h="4395079">
                  <a:moveTo>
                    <a:pt x="4656" y="4656"/>
                  </a:moveTo>
                  <a:cubicBezTo>
                    <a:pt x="4656" y="4656"/>
                    <a:pt x="3353110" y="4654253"/>
                    <a:pt x="6894005" y="4381112"/>
                  </a:cubicBezTo>
                  <a:cubicBezTo>
                    <a:pt x="10434899" y="4107972"/>
                    <a:pt x="10550363" y="2844076"/>
                    <a:pt x="11582090" y="252003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2" name="标题 1"/>
            <p:cNvSpPr txBox="1"/>
            <p:nvPr/>
          </p:nvSpPr>
          <p:spPr>
            <a:xfrm rot="0" flipH="0" flipV="0">
              <a:off x="-985834" y="1375943"/>
              <a:ext cx="13388428" cy="5123006"/>
            </a:xfrm>
            <a:custGeom>
              <a:avLst/>
              <a:gdLst>
                <a:gd name="connsiteX0" fmla="*/ 4656 w 11533979"/>
                <a:gd name="connsiteY0" fmla="*/ 4656 h 4575103"/>
                <a:gd name="connsiteX1" fmla="*/ 6923802 w 11533979"/>
                <a:gd name="connsiteY1" fmla="*/ 4568586 h 4575103"/>
                <a:gd name="connsiteX2" fmla="*/ 11531186 w 11533979"/>
                <a:gd name="connsiteY2" fmla="*/ 2577143 h 4575103"/>
              </a:gdLst>
              <a:rect l="l" t="t" r="r" b="b"/>
              <a:pathLst>
                <a:path w="11533979" h="4575103">
                  <a:moveTo>
                    <a:pt x="4656" y="4656"/>
                  </a:moveTo>
                  <a:cubicBezTo>
                    <a:pt x="4656" y="4656"/>
                    <a:pt x="3365526" y="4751094"/>
                    <a:pt x="6923802" y="4568586"/>
                  </a:cubicBezTo>
                  <a:cubicBezTo>
                    <a:pt x="10482699" y="4386699"/>
                    <a:pt x="10413173" y="2928501"/>
                    <a:pt x="11531186" y="257714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3" name="标题 1"/>
            <p:cNvSpPr txBox="1"/>
            <p:nvPr/>
          </p:nvSpPr>
          <p:spPr>
            <a:xfrm rot="0" flipH="0" flipV="0">
              <a:off x="-969981" y="1223712"/>
              <a:ext cx="13330781" cy="5331540"/>
            </a:xfrm>
            <a:custGeom>
              <a:avLst/>
              <a:gdLst>
                <a:gd name="connsiteX0" fmla="*/ 4656 w 11484317"/>
                <a:gd name="connsiteY0" fmla="*/ 4656 h 4761335"/>
                <a:gd name="connsiteX1" fmla="*/ 6954221 w 11484317"/>
                <a:gd name="connsiteY1" fmla="*/ 4756681 h 4761335"/>
                <a:gd name="connsiteX2" fmla="*/ 11480903 w 11484317"/>
                <a:gd name="connsiteY2" fmla="*/ 2634875 h 4761335"/>
              </a:gdLst>
              <a:rect l="l" t="t" r="r" b="b"/>
              <a:pathLst>
                <a:path w="11484317" h="4761335">
                  <a:moveTo>
                    <a:pt x="4656" y="4656"/>
                  </a:moveTo>
                  <a:cubicBezTo>
                    <a:pt x="4656" y="4656"/>
                    <a:pt x="3377942" y="4847313"/>
                    <a:pt x="6954221" y="4756681"/>
                  </a:cubicBezTo>
                  <a:cubicBezTo>
                    <a:pt x="10530499" y="4665427"/>
                    <a:pt x="10276602" y="3012926"/>
                    <a:pt x="11480903" y="263487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4" name="标题 1"/>
            <p:cNvSpPr txBox="1"/>
            <p:nvPr/>
          </p:nvSpPr>
          <p:spPr>
            <a:xfrm rot="0" flipH="0" flipV="0">
              <a:off x="-954849" y="1071482"/>
              <a:ext cx="13273134" cy="5540075"/>
            </a:xfrm>
            <a:custGeom>
              <a:avLst/>
              <a:gdLst>
                <a:gd name="connsiteX0" fmla="*/ 4656 w 11434655"/>
                <a:gd name="connsiteY0" fmla="*/ 4656 h 4947568"/>
                <a:gd name="connsiteX1" fmla="*/ 6984017 w 11434655"/>
                <a:gd name="connsiteY1" fmla="*/ 4944154 h 4947568"/>
                <a:gd name="connsiteX2" fmla="*/ 11430000 w 11434655"/>
                <a:gd name="connsiteY2" fmla="*/ 2692607 h 4947568"/>
              </a:gdLst>
              <a:rect l="l" t="t" r="r" b="b"/>
              <a:pathLst>
                <a:path w="11434655" h="4947568">
                  <a:moveTo>
                    <a:pt x="4656" y="4656"/>
                  </a:moveTo>
                  <a:cubicBezTo>
                    <a:pt x="4656" y="4656"/>
                    <a:pt x="3390357" y="4944154"/>
                    <a:pt x="6984017" y="4944154"/>
                  </a:cubicBezTo>
                  <a:cubicBezTo>
                    <a:pt x="10577677" y="4944154"/>
                    <a:pt x="10139411" y="3097352"/>
                    <a:pt x="11430000" y="269260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5" name="标题 1"/>
            <p:cNvSpPr txBox="1"/>
            <p:nvPr/>
          </p:nvSpPr>
          <p:spPr>
            <a:xfrm rot="0" flipH="0" flipV="0">
              <a:off x="-938996" y="919946"/>
              <a:ext cx="13208281" cy="5748610"/>
            </a:xfrm>
            <a:custGeom>
              <a:avLst/>
              <a:gdLst>
                <a:gd name="connsiteX0" fmla="*/ 4656 w 11378786"/>
                <a:gd name="connsiteY0" fmla="*/ 4656 h 5133800"/>
                <a:gd name="connsiteX1" fmla="*/ 7014436 w 11378786"/>
                <a:gd name="connsiteY1" fmla="*/ 5132249 h 5133800"/>
                <a:gd name="connsiteX2" fmla="*/ 11379097 w 11378786"/>
                <a:gd name="connsiteY2" fmla="*/ 2750339 h 5133800"/>
              </a:gdLst>
              <a:rect l="l" t="t" r="r" b="b"/>
              <a:pathLst>
                <a:path w="11378786" h="5133800">
                  <a:moveTo>
                    <a:pt x="4656" y="4656"/>
                  </a:moveTo>
                  <a:cubicBezTo>
                    <a:pt x="4656" y="4656"/>
                    <a:pt x="3402772" y="5040995"/>
                    <a:pt x="7014436" y="5132249"/>
                  </a:cubicBezTo>
                  <a:cubicBezTo>
                    <a:pt x="10626098" y="5223503"/>
                    <a:pt x="10002840" y="3182397"/>
                    <a:pt x="11379097" y="275033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rot="0" flipH="0" flipV="0">
              <a:off x="-923143" y="767716"/>
              <a:ext cx="13150635" cy="5971047"/>
            </a:xfrm>
            <a:custGeom>
              <a:avLst/>
              <a:gdLst>
                <a:gd name="connsiteX0" fmla="*/ 4656 w 11329124"/>
                <a:gd name="connsiteY0" fmla="*/ 4656 h 5332447"/>
                <a:gd name="connsiteX1" fmla="*/ 7044233 w 11329124"/>
                <a:gd name="connsiteY1" fmla="*/ 5320343 h 5332447"/>
                <a:gd name="connsiteX2" fmla="*/ 11328193 w 11329124"/>
                <a:gd name="connsiteY2" fmla="*/ 2808071 h 5332447"/>
              </a:gdLst>
              <a:rect l="l" t="t" r="r" b="b"/>
              <a:pathLst>
                <a:path w="11329124" h="5332447">
                  <a:moveTo>
                    <a:pt x="4656" y="4656"/>
                  </a:moveTo>
                  <a:cubicBezTo>
                    <a:pt x="4656" y="4656"/>
                    <a:pt x="3415188" y="5137836"/>
                    <a:pt x="7044233" y="5320343"/>
                  </a:cubicBezTo>
                  <a:cubicBezTo>
                    <a:pt x="10673277" y="5502851"/>
                    <a:pt x="9866271" y="3266823"/>
                    <a:pt x="11328193" y="280807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rot="0" flipH="0" flipV="0">
              <a:off x="-908012" y="615485"/>
              <a:ext cx="13092988" cy="6193485"/>
            </a:xfrm>
            <a:custGeom>
              <a:avLst/>
              <a:gdLst>
                <a:gd name="connsiteX0" fmla="*/ 4656 w 11279462"/>
                <a:gd name="connsiteY0" fmla="*/ 4656 h 5531095"/>
                <a:gd name="connsiteX1" fmla="*/ 7074029 w 11279462"/>
                <a:gd name="connsiteY1" fmla="*/ 5507817 h 5531095"/>
                <a:gd name="connsiteX2" fmla="*/ 11277911 w 11279462"/>
                <a:gd name="connsiteY2" fmla="*/ 2865182 h 5531095"/>
              </a:gdLst>
              <a:rect l="l" t="t" r="r" b="b"/>
              <a:pathLst>
                <a:path w="11279462" h="5531095">
                  <a:moveTo>
                    <a:pt x="4656" y="4656"/>
                  </a:moveTo>
                  <a:cubicBezTo>
                    <a:pt x="4656" y="4656"/>
                    <a:pt x="3427603" y="5234676"/>
                    <a:pt x="7074029" y="5507817"/>
                  </a:cubicBezTo>
                  <a:cubicBezTo>
                    <a:pt x="10720455" y="5780957"/>
                    <a:pt x="9729700" y="3351248"/>
                    <a:pt x="11277911" y="286518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8" name="标题 1"/>
            <p:cNvSpPr txBox="1"/>
            <p:nvPr/>
          </p:nvSpPr>
          <p:spPr>
            <a:xfrm rot="0" flipH="0" flipV="0">
              <a:off x="-876306" y="311025"/>
              <a:ext cx="12977695" cy="6645310"/>
            </a:xfrm>
            <a:custGeom>
              <a:avLst/>
              <a:gdLst>
                <a:gd name="connsiteX0" fmla="*/ 4656 w 11180138"/>
                <a:gd name="connsiteY0" fmla="*/ 4656 h 5934598"/>
                <a:gd name="connsiteX1" fmla="*/ 7134245 w 11180138"/>
                <a:gd name="connsiteY1" fmla="*/ 5883385 h 5934598"/>
                <a:gd name="connsiteX2" fmla="*/ 11176104 w 11180138"/>
                <a:gd name="connsiteY2" fmla="*/ 2980025 h 5934598"/>
              </a:gdLst>
              <a:rect l="l" t="t" r="r" b="b"/>
              <a:pathLst>
                <a:path w="11180138" h="5934598">
                  <a:moveTo>
                    <a:pt x="4656" y="4656"/>
                  </a:moveTo>
                  <a:cubicBezTo>
                    <a:pt x="4656" y="4656"/>
                    <a:pt x="3452434" y="5428358"/>
                    <a:pt x="7134245" y="5883385"/>
                  </a:cubicBezTo>
                  <a:cubicBezTo>
                    <a:pt x="10816055" y="6338412"/>
                    <a:pt x="9455318" y="3520099"/>
                    <a:pt x="11176104" y="298002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9" name="标题 1"/>
            <p:cNvSpPr txBox="1"/>
            <p:nvPr/>
          </p:nvSpPr>
          <p:spPr>
            <a:xfrm rot="0" flipH="0" flipV="0">
              <a:off x="-861174" y="159490"/>
              <a:ext cx="12912843" cy="6874698"/>
            </a:xfrm>
            <a:custGeom>
              <a:avLst/>
              <a:gdLst>
                <a:gd name="connsiteX0" fmla="*/ 4656 w 11124268"/>
                <a:gd name="connsiteY0" fmla="*/ 4656 h 6139454"/>
                <a:gd name="connsiteX1" fmla="*/ 7164663 w 11124268"/>
                <a:gd name="connsiteY1" fmla="*/ 6071479 h 6139454"/>
                <a:gd name="connsiteX2" fmla="*/ 11125200 w 11124268"/>
                <a:gd name="connsiteY2" fmla="*/ 3038378 h 6139454"/>
              </a:gdLst>
              <a:rect l="l" t="t" r="r" b="b"/>
              <a:pathLst>
                <a:path w="11124268" h="6139454">
                  <a:moveTo>
                    <a:pt x="4656" y="4656"/>
                  </a:moveTo>
                  <a:cubicBezTo>
                    <a:pt x="4656" y="4656"/>
                    <a:pt x="3464850" y="5525198"/>
                    <a:pt x="7164663" y="6071479"/>
                  </a:cubicBezTo>
                  <a:cubicBezTo>
                    <a:pt x="10864475" y="6617760"/>
                    <a:pt x="9319369" y="3605145"/>
                    <a:pt x="11125200" y="303837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grpSp>
      <p:sp>
        <p:nvSpPr>
          <p:cNvPr id="30" name="标题 1"/>
          <p:cNvSpPr txBox="1"/>
          <p:nvPr/>
        </p:nvSpPr>
        <p:spPr>
          <a:xfrm rot="0" flipH="0" flipV="0">
            <a:off x="660401" y="1725755"/>
            <a:ext cx="3305672" cy="811472"/>
          </a:xfrm>
          <a:prstGeom prst="round2DiagRect">
            <a:avLst>
              <a:gd name="adj1" fmla="val 23427"/>
              <a:gd name="adj2" fmla="val 0"/>
            </a:avLst>
          </a:prstGeom>
          <a:gradFill>
            <a:gsLst>
              <a:gs pos="0">
                <a:schemeClr val="accent1">
                  <a:lumMod val="95000"/>
                  <a:lumOff val="5000"/>
                </a:schemeClr>
              </a:gs>
              <a:gs pos="100000">
                <a:schemeClr val="accent1"/>
              </a:gs>
            </a:gsLst>
            <a:lin ang="2700000" scaled="0"/>
          </a:gradFill>
          <a:ln w="12700" cap="sq">
            <a:noFill/>
            <a:miter/>
          </a:ln>
          <a:effectLst>
            <a:outerShdw dist="38100" blurRad="127000" dir="2700000" sx="100000" sy="100000" kx="0" ky="0" algn="tl" rotWithShape="0">
              <a:schemeClr val="accent1">
                <a:alpha val="1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1">
            <a:off x="1" y="1"/>
            <a:ext cx="714551" cy="923799"/>
          </a:xfrm>
          <a:custGeom>
            <a:avLst/>
            <a:gdLst>
              <a:gd name="connsiteX0" fmla="*/ 714551 w 714551"/>
              <a:gd name="connsiteY0" fmla="*/ 923799 h 923799"/>
              <a:gd name="connsiteX1" fmla="*/ 0 w 714551"/>
              <a:gd name="connsiteY1" fmla="*/ 923799 h 923799"/>
              <a:gd name="connsiteX2" fmla="*/ 70870 w 714551"/>
              <a:gd name="connsiteY2" fmla="*/ 860901 h 923799"/>
              <a:gd name="connsiteX3" fmla="*/ 385293 w 714551"/>
              <a:gd name="connsiteY3" fmla="*/ 509316 h 923799"/>
              <a:gd name="connsiteX4" fmla="*/ 708029 w 714551"/>
              <a:gd name="connsiteY4" fmla="*/ 11906 h 923799"/>
              <a:gd name="connsiteX5" fmla="*/ 714551 w 714551"/>
              <a:gd name="connsiteY5" fmla="*/ 0 h 923799"/>
            </a:gdLst>
            <a:rect l="l" t="t" r="r" b="b"/>
            <a:pathLst>
              <a:path w="714551" h="923799">
                <a:moveTo>
                  <a:pt x="714551" y="923799"/>
                </a:moveTo>
                <a:lnTo>
                  <a:pt x="0" y="923799"/>
                </a:lnTo>
                <a:lnTo>
                  <a:pt x="70870" y="860901"/>
                </a:lnTo>
                <a:cubicBezTo>
                  <a:pt x="175094" y="762694"/>
                  <a:pt x="279027" y="647284"/>
                  <a:pt x="385293" y="509316"/>
                </a:cubicBezTo>
                <a:cubicBezTo>
                  <a:pt x="491559" y="371348"/>
                  <a:pt x="599979" y="202130"/>
                  <a:pt x="708029" y="11906"/>
                </a:cubicBezTo>
                <a:lnTo>
                  <a:pt x="714551" y="0"/>
                </a:lnTo>
                <a:close/>
              </a:path>
            </a:pathLst>
          </a:custGeom>
          <a:gradFill>
            <a:gsLst>
              <a:gs pos="0">
                <a:schemeClr val="accent2"/>
              </a:gs>
              <a:gs pos="100000">
                <a:schemeClr val="accent2">
                  <a:lumMod val="80000"/>
                  <a:lumOff val="2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rot="0" flipH="0" flipV="0">
            <a:off x="639222" y="2854586"/>
            <a:ext cx="6262588" cy="2165719"/>
          </a:xfrm>
          <a:prstGeom prst="rect">
            <a:avLst/>
          </a:prstGeom>
          <a:noFill/>
          <a:ln>
            <a:noFill/>
          </a:ln>
        </p:spPr>
        <p:txBody>
          <a:bodyPr vert="horz" wrap="square" lIns="0" tIns="0" rIns="0" bIns="0" rtlCol="0" anchor="t"/>
          <a:lstStyle/>
          <a:p>
            <a:pPr algn="l">
              <a:lnSpc>
                <a:spcPct val="130000"/>
              </a:lnSpc>
            </a:pPr>
            <a:r>
              <a:rPr kumimoji="1" lang="en-US" altLang="zh-CN" sz="3793">
                <a:ln w="12700">
                  <a:noFill/>
                </a:ln>
                <a:solidFill>
                  <a:srgbClr val="000000">
                    <a:alpha val="100000"/>
                  </a:srgbClr>
                </a:solidFill>
                <a:latin typeface="Source Han Sans CN Regular"/>
                <a:ea typeface="Source Han Sans CN Regular"/>
                <a:cs typeface="Source Han Sans CN Regular"/>
              </a:rPr>
              <a:t>Knowledge Graph Integration</a:t>
            </a:r>
            <a:endParaRPr kumimoji="1" lang="zh-CN" altLang="en-US"/>
          </a:p>
        </p:txBody>
      </p:sp>
      <p:sp>
        <p:nvSpPr>
          <p:cNvPr id="33" name="标题 1"/>
          <p:cNvSpPr txBox="1"/>
          <p:nvPr/>
        </p:nvSpPr>
        <p:spPr>
          <a:xfrm rot="0" flipH="0" flipV="0">
            <a:off x="3767394" y="1725755"/>
            <a:ext cx="247679" cy="811472"/>
          </a:xfrm>
          <a:custGeom>
            <a:avLst/>
            <a:gdLst>
              <a:gd name="connsiteX0" fmla="*/ 0 w 312504"/>
              <a:gd name="connsiteY0" fmla="*/ 0 h 1127148"/>
              <a:gd name="connsiteX1" fmla="*/ 312504 w 312504"/>
              <a:gd name="connsiteY1" fmla="*/ 0 h 1127148"/>
              <a:gd name="connsiteX2" fmla="*/ 312504 w 312504"/>
              <a:gd name="connsiteY2" fmla="*/ 863091 h 1127148"/>
              <a:gd name="connsiteX3" fmla="*/ 48447 w 312504"/>
              <a:gd name="connsiteY3" fmla="*/ 1127148 h 1127148"/>
              <a:gd name="connsiteX4" fmla="*/ 0 w 312504"/>
              <a:gd name="connsiteY4" fmla="*/ 1127148 h 1127148"/>
            </a:gdLst>
            <a:rect l="l" t="t" r="r" b="b"/>
            <a:pathLst>
              <a:path w="312504" h="1127148">
                <a:moveTo>
                  <a:pt x="0" y="0"/>
                </a:moveTo>
                <a:lnTo>
                  <a:pt x="312504" y="0"/>
                </a:lnTo>
                <a:lnTo>
                  <a:pt x="312504" y="863091"/>
                </a:lnTo>
                <a:cubicBezTo>
                  <a:pt x="312504" y="1008926"/>
                  <a:pt x="194282" y="1127148"/>
                  <a:pt x="48447" y="1127148"/>
                </a:cubicBezTo>
                <a:lnTo>
                  <a:pt x="0" y="1127148"/>
                </a:ln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0" flipV="0">
            <a:off x="6352921" y="1875833"/>
            <a:ext cx="811471" cy="811471"/>
          </a:xfrm>
          <a:prstGeom prst="ellipse">
            <a:avLst/>
          </a:prstGeom>
          <a:gradFill>
            <a:gsLst>
              <a:gs pos="0">
                <a:schemeClr val="accent2">
                  <a:lumMod val="60000"/>
                  <a:lumOff val="40000"/>
                  <a:alpha val="54000"/>
                </a:schemeClr>
              </a:gs>
              <a:gs pos="82000">
                <a:schemeClr val="accent2">
                  <a:alpha val="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0" flipV="0">
            <a:off x="11254145" y="722515"/>
            <a:ext cx="554220" cy="5412971"/>
          </a:xfrm>
          <a:prstGeom prst="rect">
            <a:avLst/>
          </a:prstGeom>
          <a:noFill/>
          <a:ln>
            <a:noFill/>
          </a:ln>
        </p:spPr>
        <p:txBody>
          <a:bodyPr vert="eaVert" wrap="square" lIns="0" tIns="0" rIns="0" bIns="0" rtlCol="0" anchor="t"/>
          <a:lstStyle/>
          <a:p>
            <a:pPr algn="ctr">
              <a:lnSpc>
                <a:spcPct val="110000"/>
              </a:lnSpc>
            </a:pPr>
            <a:r>
              <a:rPr kumimoji="1" lang="en-US" altLang="zh-CN" sz="3600">
                <a:ln w="12700">
                  <a:solidFill>
                    <a:srgbClr val="FFFFFF">
                      <a:alpha val="40000"/>
                    </a:srgbClr>
                  </a:solidFill>
                </a:ln>
                <a:noFill/>
                <a:latin typeface="Source Han Sans CN Regular"/>
                <a:ea typeface="Source Han Sans CN Regular"/>
                <a:cs typeface="Source Han Sans CN Regular"/>
              </a:rPr>
              <a:t>POWERPOINT DESIGN
</a:t>
            </a:r>
            <a:endParaRPr kumimoji="1" lang="zh-CN" altLang="en-US"/>
          </a:p>
        </p:txBody>
      </p:sp>
      <p:sp>
        <p:nvSpPr>
          <p:cNvPr id="36" name="标题 1"/>
          <p:cNvSpPr txBox="1"/>
          <p:nvPr/>
        </p:nvSpPr>
        <p:spPr>
          <a:xfrm rot="0" flipH="0" flipV="0">
            <a:off x="914481" y="1566435"/>
            <a:ext cx="1725665" cy="9082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PART</a:t>
            </a:r>
            <a:endParaRPr kumimoji="1" lang="zh-CN" altLang="en-US"/>
          </a:p>
        </p:txBody>
      </p:sp>
      <p:sp>
        <p:nvSpPr>
          <p:cNvPr id="37" name="标题 1"/>
          <p:cNvSpPr txBox="1"/>
          <p:nvPr/>
        </p:nvSpPr>
        <p:spPr>
          <a:xfrm rot="0" flipH="0" flipV="0">
            <a:off x="2478028" y="1031182"/>
            <a:ext cx="1173851" cy="14416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04</a:t>
            </a:r>
            <a:endParaRPr kumimoji="1" lang="zh-CN" altLang="en-US"/>
          </a:p>
        </p:txBody>
      </p:sp>
      <p:sp>
        <p:nvSpPr>
          <p:cNvPr id="38" name="标题 1"/>
          <p:cNvSpPr txBox="1"/>
          <p:nvPr/>
        </p:nvSpPr>
        <p:spPr>
          <a:xfrm rot="0" flipH="0" flipV="0">
            <a:off x="557698" y="5319694"/>
            <a:ext cx="6356144" cy="312330"/>
          </a:xfrm>
          <a:prstGeom prst="rect">
            <a:avLst/>
          </a:prstGeom>
          <a:noFill/>
          <a:ln>
            <a:noFill/>
          </a:ln>
        </p:spPr>
        <p:txBody>
          <a:bodyPr vert="horz" wrap="square" lIns="91440" tIns="45720" rIns="91440" bIns="45720" rtlCol="0" anchor="t"/>
          <a:lstStyle/>
          <a:p>
            <a:pPr algn="l">
              <a:lnSpc>
                <a:spcPct val="130000"/>
              </a:lnSpc>
            </a:pPr>
            <a:r>
              <a:rPr kumimoji="1" lang="en-US" altLang="zh-CN" sz="1200">
                <a:ln w="12700">
                  <a:noFill/>
                </a:ln>
                <a:solidFill>
                  <a:srgbClr val="000000">
                    <a:alpha val="30000"/>
                  </a:srgbClr>
                </a:solidFill>
                <a:latin typeface="Source Han Sans"/>
                <a:ea typeface="Source Han Sans"/>
                <a:cs typeface="Source Han Sans"/>
              </a:rPr>
              <a:t>PowerPoint  Design  - - - - - - - - - - - - - - - - - - </a:t>
            </a:r>
            <a:endParaRPr kumimoji="1" lang="zh-CN" altLang="en-US"/>
          </a:p>
        </p:txBody>
      </p:sp>
      <p:sp>
        <p:nvSpPr>
          <p:cNvPr id="39" name="标题 1"/>
          <p:cNvSpPr txBox="1"/>
          <p:nvPr/>
        </p:nvSpPr>
        <p:spPr>
          <a:xfrm rot="5400000" flipH="0" flipV="1">
            <a:off x="5024633" y="348984"/>
            <a:ext cx="1013524" cy="569557"/>
          </a:xfrm>
          <a:custGeom>
            <a:avLst/>
            <a:gdLst>
              <a:gd name="connsiteX0" fmla="*/ 983715 w 1013524"/>
              <a:gd name="connsiteY0" fmla="*/ 554653 h 569557"/>
              <a:gd name="connsiteX1" fmla="*/ 998619 w 1013524"/>
              <a:gd name="connsiteY1" fmla="*/ 569557 h 569557"/>
              <a:gd name="connsiteX2" fmla="*/ 1013524 w 1013524"/>
              <a:gd name="connsiteY2" fmla="*/ 554653 h 569557"/>
              <a:gd name="connsiteX3" fmla="*/ 998619 w 1013524"/>
              <a:gd name="connsiteY3" fmla="*/ 539748 h 569557"/>
              <a:gd name="connsiteX4" fmla="*/ 983715 w 1013524"/>
              <a:gd name="connsiteY4" fmla="*/ 554653 h 569557"/>
              <a:gd name="connsiteX5" fmla="*/ 983715 w 1013524"/>
              <a:gd name="connsiteY5" fmla="*/ 464569 h 569557"/>
              <a:gd name="connsiteX6" fmla="*/ 998619 w 1013524"/>
              <a:gd name="connsiteY6" fmla="*/ 479474 h 569557"/>
              <a:gd name="connsiteX7" fmla="*/ 1013524 w 1013524"/>
              <a:gd name="connsiteY7" fmla="*/ 464569 h 569557"/>
              <a:gd name="connsiteX8" fmla="*/ 998619 w 1013524"/>
              <a:gd name="connsiteY8" fmla="*/ 449664 h 569557"/>
              <a:gd name="connsiteX9" fmla="*/ 983715 w 1013524"/>
              <a:gd name="connsiteY9" fmla="*/ 464569 h 569557"/>
              <a:gd name="connsiteX10" fmla="*/ 983714 w 1013524"/>
              <a:gd name="connsiteY10" fmla="*/ 375240 h 569557"/>
              <a:gd name="connsiteX11" fmla="*/ 998618 w 1013524"/>
              <a:gd name="connsiteY11" fmla="*/ 390144 h 569557"/>
              <a:gd name="connsiteX12" fmla="*/ 1013523 w 1013524"/>
              <a:gd name="connsiteY12" fmla="*/ 375240 h 569557"/>
              <a:gd name="connsiteX13" fmla="*/ 998618 w 1013524"/>
              <a:gd name="connsiteY13" fmla="*/ 360335 h 569557"/>
              <a:gd name="connsiteX14" fmla="*/ 983714 w 1013524"/>
              <a:gd name="connsiteY14" fmla="*/ 375240 h 569557"/>
              <a:gd name="connsiteX15" fmla="*/ 983714 w 1013524"/>
              <a:gd name="connsiteY15" fmla="*/ 285156 h 569557"/>
              <a:gd name="connsiteX16" fmla="*/ 998618 w 1013524"/>
              <a:gd name="connsiteY16" fmla="*/ 300061 h 569557"/>
              <a:gd name="connsiteX17" fmla="*/ 1013523 w 1013524"/>
              <a:gd name="connsiteY17" fmla="*/ 285156 h 569557"/>
              <a:gd name="connsiteX18" fmla="*/ 998618 w 1013524"/>
              <a:gd name="connsiteY18" fmla="*/ 270251 h 569557"/>
              <a:gd name="connsiteX19" fmla="*/ 983714 w 1013524"/>
              <a:gd name="connsiteY19" fmla="*/ 285156 h 569557"/>
              <a:gd name="connsiteX20" fmla="*/ 983714 w 1013524"/>
              <a:gd name="connsiteY20" fmla="*/ 195072 h 569557"/>
              <a:gd name="connsiteX21" fmla="*/ 998618 w 1013524"/>
              <a:gd name="connsiteY21" fmla="*/ 209977 h 569557"/>
              <a:gd name="connsiteX22" fmla="*/ 1013523 w 1013524"/>
              <a:gd name="connsiteY22" fmla="*/ 195072 h 569557"/>
              <a:gd name="connsiteX23" fmla="*/ 998618 w 1013524"/>
              <a:gd name="connsiteY23" fmla="*/ 180167 h 569557"/>
              <a:gd name="connsiteX24" fmla="*/ 983714 w 1013524"/>
              <a:gd name="connsiteY24" fmla="*/ 195072 h 569557"/>
              <a:gd name="connsiteX25" fmla="*/ 983714 w 1013524"/>
              <a:gd name="connsiteY25" fmla="*/ 104989 h 569557"/>
              <a:gd name="connsiteX26" fmla="*/ 998618 w 1013524"/>
              <a:gd name="connsiteY26" fmla="*/ 119893 h 569557"/>
              <a:gd name="connsiteX27" fmla="*/ 1013523 w 1013524"/>
              <a:gd name="connsiteY27" fmla="*/ 104989 h 569557"/>
              <a:gd name="connsiteX28" fmla="*/ 998618 w 1013524"/>
              <a:gd name="connsiteY28" fmla="*/ 90084 h 569557"/>
              <a:gd name="connsiteX29" fmla="*/ 983714 w 1013524"/>
              <a:gd name="connsiteY29" fmla="*/ 104989 h 569557"/>
              <a:gd name="connsiteX30" fmla="*/ 983714 w 1013524"/>
              <a:gd name="connsiteY30" fmla="*/ 14905 h 569557"/>
              <a:gd name="connsiteX31" fmla="*/ 998618 w 1013524"/>
              <a:gd name="connsiteY31" fmla="*/ 29810 h 569557"/>
              <a:gd name="connsiteX32" fmla="*/ 1013523 w 1013524"/>
              <a:gd name="connsiteY32" fmla="*/ 14905 h 569557"/>
              <a:gd name="connsiteX33" fmla="*/ 998618 w 1013524"/>
              <a:gd name="connsiteY33" fmla="*/ 0 h 569557"/>
              <a:gd name="connsiteX34" fmla="*/ 983714 w 1013524"/>
              <a:gd name="connsiteY34" fmla="*/ 14905 h 569557"/>
              <a:gd name="connsiteX35" fmla="*/ 894286 w 1013524"/>
              <a:gd name="connsiteY35" fmla="*/ 554653 h 569557"/>
              <a:gd name="connsiteX36" fmla="*/ 909191 w 1013524"/>
              <a:gd name="connsiteY36" fmla="*/ 569557 h 569557"/>
              <a:gd name="connsiteX37" fmla="*/ 924096 w 1013524"/>
              <a:gd name="connsiteY37" fmla="*/ 554653 h 569557"/>
              <a:gd name="connsiteX38" fmla="*/ 909191 w 1013524"/>
              <a:gd name="connsiteY38" fmla="*/ 539748 h 569557"/>
              <a:gd name="connsiteX39" fmla="*/ 894286 w 1013524"/>
              <a:gd name="connsiteY39" fmla="*/ 554653 h 569557"/>
              <a:gd name="connsiteX40" fmla="*/ 894286 w 1013524"/>
              <a:gd name="connsiteY40" fmla="*/ 464569 h 569557"/>
              <a:gd name="connsiteX41" fmla="*/ 909191 w 1013524"/>
              <a:gd name="connsiteY41" fmla="*/ 479474 h 569557"/>
              <a:gd name="connsiteX42" fmla="*/ 924096 w 1013524"/>
              <a:gd name="connsiteY42" fmla="*/ 464569 h 569557"/>
              <a:gd name="connsiteX43" fmla="*/ 909191 w 1013524"/>
              <a:gd name="connsiteY43" fmla="*/ 449664 h 569557"/>
              <a:gd name="connsiteX44" fmla="*/ 894286 w 1013524"/>
              <a:gd name="connsiteY44" fmla="*/ 464569 h 569557"/>
              <a:gd name="connsiteX45" fmla="*/ 894285 w 1013524"/>
              <a:gd name="connsiteY45" fmla="*/ 375240 h 569557"/>
              <a:gd name="connsiteX46" fmla="*/ 909190 w 1013524"/>
              <a:gd name="connsiteY46" fmla="*/ 390144 h 569557"/>
              <a:gd name="connsiteX47" fmla="*/ 924095 w 1013524"/>
              <a:gd name="connsiteY47" fmla="*/ 375240 h 569557"/>
              <a:gd name="connsiteX48" fmla="*/ 909190 w 1013524"/>
              <a:gd name="connsiteY48" fmla="*/ 360335 h 569557"/>
              <a:gd name="connsiteX49" fmla="*/ 894285 w 1013524"/>
              <a:gd name="connsiteY49" fmla="*/ 375240 h 569557"/>
              <a:gd name="connsiteX50" fmla="*/ 894285 w 1013524"/>
              <a:gd name="connsiteY50" fmla="*/ 285156 h 569557"/>
              <a:gd name="connsiteX51" fmla="*/ 909190 w 1013524"/>
              <a:gd name="connsiteY51" fmla="*/ 300061 h 569557"/>
              <a:gd name="connsiteX52" fmla="*/ 924095 w 1013524"/>
              <a:gd name="connsiteY52" fmla="*/ 285156 h 569557"/>
              <a:gd name="connsiteX53" fmla="*/ 909190 w 1013524"/>
              <a:gd name="connsiteY53" fmla="*/ 270251 h 569557"/>
              <a:gd name="connsiteX54" fmla="*/ 894285 w 1013524"/>
              <a:gd name="connsiteY54" fmla="*/ 285156 h 569557"/>
              <a:gd name="connsiteX55" fmla="*/ 894285 w 1013524"/>
              <a:gd name="connsiteY55" fmla="*/ 195072 h 569557"/>
              <a:gd name="connsiteX56" fmla="*/ 909190 w 1013524"/>
              <a:gd name="connsiteY56" fmla="*/ 209977 h 569557"/>
              <a:gd name="connsiteX57" fmla="*/ 924095 w 1013524"/>
              <a:gd name="connsiteY57" fmla="*/ 195072 h 569557"/>
              <a:gd name="connsiteX58" fmla="*/ 909190 w 1013524"/>
              <a:gd name="connsiteY58" fmla="*/ 180167 h 569557"/>
              <a:gd name="connsiteX59" fmla="*/ 894285 w 1013524"/>
              <a:gd name="connsiteY59" fmla="*/ 195072 h 569557"/>
              <a:gd name="connsiteX60" fmla="*/ 894285 w 1013524"/>
              <a:gd name="connsiteY60" fmla="*/ 104989 h 569557"/>
              <a:gd name="connsiteX61" fmla="*/ 909190 w 1013524"/>
              <a:gd name="connsiteY61" fmla="*/ 119893 h 569557"/>
              <a:gd name="connsiteX62" fmla="*/ 924095 w 1013524"/>
              <a:gd name="connsiteY62" fmla="*/ 104989 h 569557"/>
              <a:gd name="connsiteX63" fmla="*/ 909190 w 1013524"/>
              <a:gd name="connsiteY63" fmla="*/ 90084 h 569557"/>
              <a:gd name="connsiteX64" fmla="*/ 894285 w 1013524"/>
              <a:gd name="connsiteY64" fmla="*/ 104989 h 569557"/>
              <a:gd name="connsiteX65" fmla="*/ 894285 w 1013524"/>
              <a:gd name="connsiteY65" fmla="*/ 14905 h 569557"/>
              <a:gd name="connsiteX66" fmla="*/ 909190 w 1013524"/>
              <a:gd name="connsiteY66" fmla="*/ 29810 h 569557"/>
              <a:gd name="connsiteX67" fmla="*/ 924095 w 1013524"/>
              <a:gd name="connsiteY67" fmla="*/ 14905 h 569557"/>
              <a:gd name="connsiteX68" fmla="*/ 909190 w 1013524"/>
              <a:gd name="connsiteY68" fmla="*/ 0 h 569557"/>
              <a:gd name="connsiteX69" fmla="*/ 894285 w 1013524"/>
              <a:gd name="connsiteY69" fmla="*/ 14905 h 569557"/>
              <a:gd name="connsiteX70" fmla="*/ 804858 w 1013524"/>
              <a:gd name="connsiteY70" fmla="*/ 554653 h 569557"/>
              <a:gd name="connsiteX71" fmla="*/ 819762 w 1013524"/>
              <a:gd name="connsiteY71" fmla="*/ 569557 h 569557"/>
              <a:gd name="connsiteX72" fmla="*/ 834667 w 1013524"/>
              <a:gd name="connsiteY72" fmla="*/ 554653 h 569557"/>
              <a:gd name="connsiteX73" fmla="*/ 819762 w 1013524"/>
              <a:gd name="connsiteY73" fmla="*/ 539748 h 569557"/>
              <a:gd name="connsiteX74" fmla="*/ 804858 w 1013524"/>
              <a:gd name="connsiteY74" fmla="*/ 554653 h 569557"/>
              <a:gd name="connsiteX75" fmla="*/ 804858 w 1013524"/>
              <a:gd name="connsiteY75" fmla="*/ 464569 h 569557"/>
              <a:gd name="connsiteX76" fmla="*/ 819762 w 1013524"/>
              <a:gd name="connsiteY76" fmla="*/ 479474 h 569557"/>
              <a:gd name="connsiteX77" fmla="*/ 834667 w 1013524"/>
              <a:gd name="connsiteY77" fmla="*/ 464569 h 569557"/>
              <a:gd name="connsiteX78" fmla="*/ 819762 w 1013524"/>
              <a:gd name="connsiteY78" fmla="*/ 449664 h 569557"/>
              <a:gd name="connsiteX79" fmla="*/ 804858 w 1013524"/>
              <a:gd name="connsiteY79" fmla="*/ 464569 h 569557"/>
              <a:gd name="connsiteX80" fmla="*/ 804857 w 1013524"/>
              <a:gd name="connsiteY80" fmla="*/ 375240 h 569557"/>
              <a:gd name="connsiteX81" fmla="*/ 819761 w 1013524"/>
              <a:gd name="connsiteY81" fmla="*/ 390144 h 569557"/>
              <a:gd name="connsiteX82" fmla="*/ 834666 w 1013524"/>
              <a:gd name="connsiteY82" fmla="*/ 375240 h 569557"/>
              <a:gd name="connsiteX83" fmla="*/ 819761 w 1013524"/>
              <a:gd name="connsiteY83" fmla="*/ 360335 h 569557"/>
              <a:gd name="connsiteX84" fmla="*/ 804857 w 1013524"/>
              <a:gd name="connsiteY84" fmla="*/ 375240 h 569557"/>
              <a:gd name="connsiteX85" fmla="*/ 804857 w 1013524"/>
              <a:gd name="connsiteY85" fmla="*/ 285156 h 569557"/>
              <a:gd name="connsiteX86" fmla="*/ 819761 w 1013524"/>
              <a:gd name="connsiteY86" fmla="*/ 300061 h 569557"/>
              <a:gd name="connsiteX87" fmla="*/ 834666 w 1013524"/>
              <a:gd name="connsiteY87" fmla="*/ 285156 h 569557"/>
              <a:gd name="connsiteX88" fmla="*/ 819761 w 1013524"/>
              <a:gd name="connsiteY88" fmla="*/ 270251 h 569557"/>
              <a:gd name="connsiteX89" fmla="*/ 804857 w 1013524"/>
              <a:gd name="connsiteY89" fmla="*/ 285156 h 569557"/>
              <a:gd name="connsiteX90" fmla="*/ 804857 w 1013524"/>
              <a:gd name="connsiteY90" fmla="*/ 195072 h 569557"/>
              <a:gd name="connsiteX91" fmla="*/ 819761 w 1013524"/>
              <a:gd name="connsiteY91" fmla="*/ 209977 h 569557"/>
              <a:gd name="connsiteX92" fmla="*/ 834666 w 1013524"/>
              <a:gd name="connsiteY92" fmla="*/ 195072 h 569557"/>
              <a:gd name="connsiteX93" fmla="*/ 819761 w 1013524"/>
              <a:gd name="connsiteY93" fmla="*/ 180167 h 569557"/>
              <a:gd name="connsiteX94" fmla="*/ 804857 w 1013524"/>
              <a:gd name="connsiteY94" fmla="*/ 195072 h 569557"/>
              <a:gd name="connsiteX95" fmla="*/ 804857 w 1013524"/>
              <a:gd name="connsiteY95" fmla="*/ 104989 h 569557"/>
              <a:gd name="connsiteX96" fmla="*/ 819761 w 1013524"/>
              <a:gd name="connsiteY96" fmla="*/ 119893 h 569557"/>
              <a:gd name="connsiteX97" fmla="*/ 834666 w 1013524"/>
              <a:gd name="connsiteY97" fmla="*/ 104989 h 569557"/>
              <a:gd name="connsiteX98" fmla="*/ 819761 w 1013524"/>
              <a:gd name="connsiteY98" fmla="*/ 90084 h 569557"/>
              <a:gd name="connsiteX99" fmla="*/ 804857 w 1013524"/>
              <a:gd name="connsiteY99" fmla="*/ 104989 h 569557"/>
              <a:gd name="connsiteX100" fmla="*/ 804857 w 1013524"/>
              <a:gd name="connsiteY100" fmla="*/ 14905 h 569557"/>
              <a:gd name="connsiteX101" fmla="*/ 819761 w 1013524"/>
              <a:gd name="connsiteY101" fmla="*/ 29810 h 569557"/>
              <a:gd name="connsiteX102" fmla="*/ 834666 w 1013524"/>
              <a:gd name="connsiteY102" fmla="*/ 14905 h 569557"/>
              <a:gd name="connsiteX103" fmla="*/ 819761 w 1013524"/>
              <a:gd name="connsiteY103" fmla="*/ 0 h 569557"/>
              <a:gd name="connsiteX104" fmla="*/ 804857 w 1013524"/>
              <a:gd name="connsiteY104" fmla="*/ 14905 h 569557"/>
              <a:gd name="connsiteX105" fmla="*/ 715429 w 1013524"/>
              <a:gd name="connsiteY105" fmla="*/ 554653 h 569557"/>
              <a:gd name="connsiteX106" fmla="*/ 730334 w 1013524"/>
              <a:gd name="connsiteY106" fmla="*/ 569557 h 569557"/>
              <a:gd name="connsiteX107" fmla="*/ 745239 w 1013524"/>
              <a:gd name="connsiteY107" fmla="*/ 554653 h 569557"/>
              <a:gd name="connsiteX108" fmla="*/ 730334 w 1013524"/>
              <a:gd name="connsiteY108" fmla="*/ 539748 h 569557"/>
              <a:gd name="connsiteX109" fmla="*/ 715429 w 1013524"/>
              <a:gd name="connsiteY109" fmla="*/ 554653 h 569557"/>
              <a:gd name="connsiteX110" fmla="*/ 715429 w 1013524"/>
              <a:gd name="connsiteY110" fmla="*/ 464569 h 569557"/>
              <a:gd name="connsiteX111" fmla="*/ 730334 w 1013524"/>
              <a:gd name="connsiteY111" fmla="*/ 479474 h 569557"/>
              <a:gd name="connsiteX112" fmla="*/ 745239 w 1013524"/>
              <a:gd name="connsiteY112" fmla="*/ 464569 h 569557"/>
              <a:gd name="connsiteX113" fmla="*/ 730334 w 1013524"/>
              <a:gd name="connsiteY113" fmla="*/ 449664 h 569557"/>
              <a:gd name="connsiteX114" fmla="*/ 715429 w 1013524"/>
              <a:gd name="connsiteY114" fmla="*/ 464569 h 569557"/>
              <a:gd name="connsiteX115" fmla="*/ 715428 w 1013524"/>
              <a:gd name="connsiteY115" fmla="*/ 375240 h 569557"/>
              <a:gd name="connsiteX116" fmla="*/ 730333 w 1013524"/>
              <a:gd name="connsiteY116" fmla="*/ 390144 h 569557"/>
              <a:gd name="connsiteX117" fmla="*/ 745238 w 1013524"/>
              <a:gd name="connsiteY117" fmla="*/ 375240 h 569557"/>
              <a:gd name="connsiteX118" fmla="*/ 730333 w 1013524"/>
              <a:gd name="connsiteY118" fmla="*/ 360335 h 569557"/>
              <a:gd name="connsiteX119" fmla="*/ 715428 w 1013524"/>
              <a:gd name="connsiteY119" fmla="*/ 375240 h 569557"/>
              <a:gd name="connsiteX120" fmla="*/ 715428 w 1013524"/>
              <a:gd name="connsiteY120" fmla="*/ 285156 h 569557"/>
              <a:gd name="connsiteX121" fmla="*/ 730333 w 1013524"/>
              <a:gd name="connsiteY121" fmla="*/ 300061 h 569557"/>
              <a:gd name="connsiteX122" fmla="*/ 745238 w 1013524"/>
              <a:gd name="connsiteY122" fmla="*/ 285156 h 569557"/>
              <a:gd name="connsiteX123" fmla="*/ 730333 w 1013524"/>
              <a:gd name="connsiteY123" fmla="*/ 270251 h 569557"/>
              <a:gd name="connsiteX124" fmla="*/ 715428 w 1013524"/>
              <a:gd name="connsiteY124" fmla="*/ 285156 h 569557"/>
              <a:gd name="connsiteX125" fmla="*/ 715428 w 1013524"/>
              <a:gd name="connsiteY125" fmla="*/ 195072 h 569557"/>
              <a:gd name="connsiteX126" fmla="*/ 730333 w 1013524"/>
              <a:gd name="connsiteY126" fmla="*/ 209977 h 569557"/>
              <a:gd name="connsiteX127" fmla="*/ 745238 w 1013524"/>
              <a:gd name="connsiteY127" fmla="*/ 195072 h 569557"/>
              <a:gd name="connsiteX128" fmla="*/ 730333 w 1013524"/>
              <a:gd name="connsiteY128" fmla="*/ 180167 h 569557"/>
              <a:gd name="connsiteX129" fmla="*/ 715428 w 1013524"/>
              <a:gd name="connsiteY129" fmla="*/ 195072 h 569557"/>
              <a:gd name="connsiteX130" fmla="*/ 715428 w 1013524"/>
              <a:gd name="connsiteY130" fmla="*/ 104989 h 569557"/>
              <a:gd name="connsiteX131" fmla="*/ 730333 w 1013524"/>
              <a:gd name="connsiteY131" fmla="*/ 119893 h 569557"/>
              <a:gd name="connsiteX132" fmla="*/ 745238 w 1013524"/>
              <a:gd name="connsiteY132" fmla="*/ 104989 h 569557"/>
              <a:gd name="connsiteX133" fmla="*/ 730333 w 1013524"/>
              <a:gd name="connsiteY133" fmla="*/ 90084 h 569557"/>
              <a:gd name="connsiteX134" fmla="*/ 715428 w 1013524"/>
              <a:gd name="connsiteY134" fmla="*/ 104989 h 569557"/>
              <a:gd name="connsiteX135" fmla="*/ 715428 w 1013524"/>
              <a:gd name="connsiteY135" fmla="*/ 14905 h 569557"/>
              <a:gd name="connsiteX136" fmla="*/ 730333 w 1013524"/>
              <a:gd name="connsiteY136" fmla="*/ 29810 h 569557"/>
              <a:gd name="connsiteX137" fmla="*/ 745238 w 1013524"/>
              <a:gd name="connsiteY137" fmla="*/ 14905 h 569557"/>
              <a:gd name="connsiteX138" fmla="*/ 730333 w 1013524"/>
              <a:gd name="connsiteY138" fmla="*/ 0 h 569557"/>
              <a:gd name="connsiteX139" fmla="*/ 715428 w 1013524"/>
              <a:gd name="connsiteY139" fmla="*/ 14905 h 569557"/>
              <a:gd name="connsiteX140" fmla="*/ 626001 w 1013524"/>
              <a:gd name="connsiteY140" fmla="*/ 554653 h 569557"/>
              <a:gd name="connsiteX141" fmla="*/ 640905 w 1013524"/>
              <a:gd name="connsiteY141" fmla="*/ 569557 h 569557"/>
              <a:gd name="connsiteX142" fmla="*/ 655810 w 1013524"/>
              <a:gd name="connsiteY142" fmla="*/ 554653 h 569557"/>
              <a:gd name="connsiteX143" fmla="*/ 640905 w 1013524"/>
              <a:gd name="connsiteY143" fmla="*/ 539748 h 569557"/>
              <a:gd name="connsiteX144" fmla="*/ 626001 w 1013524"/>
              <a:gd name="connsiteY144" fmla="*/ 554653 h 569557"/>
              <a:gd name="connsiteX145" fmla="*/ 626001 w 1013524"/>
              <a:gd name="connsiteY145" fmla="*/ 464569 h 569557"/>
              <a:gd name="connsiteX146" fmla="*/ 640905 w 1013524"/>
              <a:gd name="connsiteY146" fmla="*/ 479474 h 569557"/>
              <a:gd name="connsiteX147" fmla="*/ 655810 w 1013524"/>
              <a:gd name="connsiteY147" fmla="*/ 464569 h 569557"/>
              <a:gd name="connsiteX148" fmla="*/ 640905 w 1013524"/>
              <a:gd name="connsiteY148" fmla="*/ 449664 h 569557"/>
              <a:gd name="connsiteX149" fmla="*/ 626001 w 1013524"/>
              <a:gd name="connsiteY149" fmla="*/ 464569 h 569557"/>
              <a:gd name="connsiteX150" fmla="*/ 626000 w 1013524"/>
              <a:gd name="connsiteY150" fmla="*/ 375240 h 569557"/>
              <a:gd name="connsiteX151" fmla="*/ 640904 w 1013524"/>
              <a:gd name="connsiteY151" fmla="*/ 390144 h 569557"/>
              <a:gd name="connsiteX152" fmla="*/ 655809 w 1013524"/>
              <a:gd name="connsiteY152" fmla="*/ 375240 h 569557"/>
              <a:gd name="connsiteX153" fmla="*/ 640904 w 1013524"/>
              <a:gd name="connsiteY153" fmla="*/ 360335 h 569557"/>
              <a:gd name="connsiteX154" fmla="*/ 626000 w 1013524"/>
              <a:gd name="connsiteY154" fmla="*/ 375240 h 569557"/>
              <a:gd name="connsiteX155" fmla="*/ 626000 w 1013524"/>
              <a:gd name="connsiteY155" fmla="*/ 285156 h 569557"/>
              <a:gd name="connsiteX156" fmla="*/ 640904 w 1013524"/>
              <a:gd name="connsiteY156" fmla="*/ 300061 h 569557"/>
              <a:gd name="connsiteX157" fmla="*/ 655809 w 1013524"/>
              <a:gd name="connsiteY157" fmla="*/ 285156 h 569557"/>
              <a:gd name="connsiteX158" fmla="*/ 640904 w 1013524"/>
              <a:gd name="connsiteY158" fmla="*/ 270251 h 569557"/>
              <a:gd name="connsiteX159" fmla="*/ 626000 w 1013524"/>
              <a:gd name="connsiteY159" fmla="*/ 285156 h 569557"/>
              <a:gd name="connsiteX160" fmla="*/ 626000 w 1013524"/>
              <a:gd name="connsiteY160" fmla="*/ 195072 h 569557"/>
              <a:gd name="connsiteX161" fmla="*/ 640904 w 1013524"/>
              <a:gd name="connsiteY161" fmla="*/ 209977 h 569557"/>
              <a:gd name="connsiteX162" fmla="*/ 655809 w 1013524"/>
              <a:gd name="connsiteY162" fmla="*/ 195072 h 569557"/>
              <a:gd name="connsiteX163" fmla="*/ 640904 w 1013524"/>
              <a:gd name="connsiteY163" fmla="*/ 180167 h 569557"/>
              <a:gd name="connsiteX164" fmla="*/ 626000 w 1013524"/>
              <a:gd name="connsiteY164" fmla="*/ 195072 h 569557"/>
              <a:gd name="connsiteX165" fmla="*/ 626000 w 1013524"/>
              <a:gd name="connsiteY165" fmla="*/ 104989 h 569557"/>
              <a:gd name="connsiteX166" fmla="*/ 640904 w 1013524"/>
              <a:gd name="connsiteY166" fmla="*/ 119893 h 569557"/>
              <a:gd name="connsiteX167" fmla="*/ 655809 w 1013524"/>
              <a:gd name="connsiteY167" fmla="*/ 104989 h 569557"/>
              <a:gd name="connsiteX168" fmla="*/ 640904 w 1013524"/>
              <a:gd name="connsiteY168" fmla="*/ 90084 h 569557"/>
              <a:gd name="connsiteX169" fmla="*/ 626000 w 1013524"/>
              <a:gd name="connsiteY169" fmla="*/ 104989 h 569557"/>
              <a:gd name="connsiteX170" fmla="*/ 626000 w 1013524"/>
              <a:gd name="connsiteY170" fmla="*/ 14905 h 569557"/>
              <a:gd name="connsiteX171" fmla="*/ 640904 w 1013524"/>
              <a:gd name="connsiteY171" fmla="*/ 29810 h 569557"/>
              <a:gd name="connsiteX172" fmla="*/ 655809 w 1013524"/>
              <a:gd name="connsiteY172" fmla="*/ 14905 h 569557"/>
              <a:gd name="connsiteX173" fmla="*/ 640904 w 1013524"/>
              <a:gd name="connsiteY173" fmla="*/ 0 h 569557"/>
              <a:gd name="connsiteX174" fmla="*/ 626000 w 1013524"/>
              <a:gd name="connsiteY174" fmla="*/ 14905 h 569557"/>
              <a:gd name="connsiteX175" fmla="*/ 536572 w 1013524"/>
              <a:gd name="connsiteY175" fmla="*/ 554653 h 569557"/>
              <a:gd name="connsiteX176" fmla="*/ 551477 w 1013524"/>
              <a:gd name="connsiteY176" fmla="*/ 569557 h 569557"/>
              <a:gd name="connsiteX177" fmla="*/ 566382 w 1013524"/>
              <a:gd name="connsiteY177" fmla="*/ 554653 h 569557"/>
              <a:gd name="connsiteX178" fmla="*/ 551477 w 1013524"/>
              <a:gd name="connsiteY178" fmla="*/ 539748 h 569557"/>
              <a:gd name="connsiteX179" fmla="*/ 536572 w 1013524"/>
              <a:gd name="connsiteY179" fmla="*/ 554653 h 569557"/>
              <a:gd name="connsiteX180" fmla="*/ 536572 w 1013524"/>
              <a:gd name="connsiteY180" fmla="*/ 464569 h 569557"/>
              <a:gd name="connsiteX181" fmla="*/ 551477 w 1013524"/>
              <a:gd name="connsiteY181" fmla="*/ 479474 h 569557"/>
              <a:gd name="connsiteX182" fmla="*/ 566382 w 1013524"/>
              <a:gd name="connsiteY182" fmla="*/ 464569 h 569557"/>
              <a:gd name="connsiteX183" fmla="*/ 551477 w 1013524"/>
              <a:gd name="connsiteY183" fmla="*/ 449664 h 569557"/>
              <a:gd name="connsiteX184" fmla="*/ 536572 w 1013524"/>
              <a:gd name="connsiteY184" fmla="*/ 464569 h 569557"/>
              <a:gd name="connsiteX185" fmla="*/ 536571 w 1013524"/>
              <a:gd name="connsiteY185" fmla="*/ 375240 h 569557"/>
              <a:gd name="connsiteX186" fmla="*/ 551476 w 1013524"/>
              <a:gd name="connsiteY186" fmla="*/ 390144 h 569557"/>
              <a:gd name="connsiteX187" fmla="*/ 566381 w 1013524"/>
              <a:gd name="connsiteY187" fmla="*/ 375240 h 569557"/>
              <a:gd name="connsiteX188" fmla="*/ 551476 w 1013524"/>
              <a:gd name="connsiteY188" fmla="*/ 360335 h 569557"/>
              <a:gd name="connsiteX189" fmla="*/ 536571 w 1013524"/>
              <a:gd name="connsiteY189" fmla="*/ 375240 h 569557"/>
              <a:gd name="connsiteX190" fmla="*/ 536571 w 1013524"/>
              <a:gd name="connsiteY190" fmla="*/ 285156 h 569557"/>
              <a:gd name="connsiteX191" fmla="*/ 551476 w 1013524"/>
              <a:gd name="connsiteY191" fmla="*/ 300061 h 569557"/>
              <a:gd name="connsiteX192" fmla="*/ 566381 w 1013524"/>
              <a:gd name="connsiteY192" fmla="*/ 285156 h 569557"/>
              <a:gd name="connsiteX193" fmla="*/ 551476 w 1013524"/>
              <a:gd name="connsiteY193" fmla="*/ 270251 h 569557"/>
              <a:gd name="connsiteX194" fmla="*/ 536571 w 1013524"/>
              <a:gd name="connsiteY194" fmla="*/ 285156 h 569557"/>
              <a:gd name="connsiteX195" fmla="*/ 536571 w 1013524"/>
              <a:gd name="connsiteY195" fmla="*/ 195072 h 569557"/>
              <a:gd name="connsiteX196" fmla="*/ 551476 w 1013524"/>
              <a:gd name="connsiteY196" fmla="*/ 209977 h 569557"/>
              <a:gd name="connsiteX197" fmla="*/ 566381 w 1013524"/>
              <a:gd name="connsiteY197" fmla="*/ 195072 h 569557"/>
              <a:gd name="connsiteX198" fmla="*/ 551476 w 1013524"/>
              <a:gd name="connsiteY198" fmla="*/ 180167 h 569557"/>
              <a:gd name="connsiteX199" fmla="*/ 536571 w 1013524"/>
              <a:gd name="connsiteY199" fmla="*/ 195072 h 569557"/>
              <a:gd name="connsiteX200" fmla="*/ 536571 w 1013524"/>
              <a:gd name="connsiteY200" fmla="*/ 104989 h 569557"/>
              <a:gd name="connsiteX201" fmla="*/ 551476 w 1013524"/>
              <a:gd name="connsiteY201" fmla="*/ 119893 h 569557"/>
              <a:gd name="connsiteX202" fmla="*/ 566381 w 1013524"/>
              <a:gd name="connsiteY202" fmla="*/ 104989 h 569557"/>
              <a:gd name="connsiteX203" fmla="*/ 551476 w 1013524"/>
              <a:gd name="connsiteY203" fmla="*/ 90084 h 569557"/>
              <a:gd name="connsiteX204" fmla="*/ 536571 w 1013524"/>
              <a:gd name="connsiteY204" fmla="*/ 104989 h 569557"/>
              <a:gd name="connsiteX205" fmla="*/ 536571 w 1013524"/>
              <a:gd name="connsiteY205" fmla="*/ 14905 h 569557"/>
              <a:gd name="connsiteX206" fmla="*/ 551476 w 1013524"/>
              <a:gd name="connsiteY206" fmla="*/ 29810 h 569557"/>
              <a:gd name="connsiteX207" fmla="*/ 566381 w 1013524"/>
              <a:gd name="connsiteY207" fmla="*/ 14905 h 569557"/>
              <a:gd name="connsiteX208" fmla="*/ 551476 w 1013524"/>
              <a:gd name="connsiteY208" fmla="*/ 0 h 569557"/>
              <a:gd name="connsiteX209" fmla="*/ 536571 w 1013524"/>
              <a:gd name="connsiteY209" fmla="*/ 14905 h 569557"/>
              <a:gd name="connsiteX210" fmla="*/ 447144 w 1013524"/>
              <a:gd name="connsiteY210" fmla="*/ 554653 h 569557"/>
              <a:gd name="connsiteX211" fmla="*/ 462048 w 1013524"/>
              <a:gd name="connsiteY211" fmla="*/ 569557 h 569557"/>
              <a:gd name="connsiteX212" fmla="*/ 476953 w 1013524"/>
              <a:gd name="connsiteY212" fmla="*/ 554653 h 569557"/>
              <a:gd name="connsiteX213" fmla="*/ 462048 w 1013524"/>
              <a:gd name="connsiteY213" fmla="*/ 539748 h 569557"/>
              <a:gd name="connsiteX214" fmla="*/ 447144 w 1013524"/>
              <a:gd name="connsiteY214" fmla="*/ 554653 h 569557"/>
              <a:gd name="connsiteX215" fmla="*/ 447144 w 1013524"/>
              <a:gd name="connsiteY215" fmla="*/ 464569 h 569557"/>
              <a:gd name="connsiteX216" fmla="*/ 462048 w 1013524"/>
              <a:gd name="connsiteY216" fmla="*/ 479474 h 569557"/>
              <a:gd name="connsiteX217" fmla="*/ 476953 w 1013524"/>
              <a:gd name="connsiteY217" fmla="*/ 464569 h 569557"/>
              <a:gd name="connsiteX218" fmla="*/ 462048 w 1013524"/>
              <a:gd name="connsiteY218" fmla="*/ 449664 h 569557"/>
              <a:gd name="connsiteX219" fmla="*/ 447144 w 1013524"/>
              <a:gd name="connsiteY219" fmla="*/ 464569 h 569557"/>
              <a:gd name="connsiteX220" fmla="*/ 447143 w 1013524"/>
              <a:gd name="connsiteY220" fmla="*/ 375240 h 569557"/>
              <a:gd name="connsiteX221" fmla="*/ 462047 w 1013524"/>
              <a:gd name="connsiteY221" fmla="*/ 390144 h 569557"/>
              <a:gd name="connsiteX222" fmla="*/ 476952 w 1013524"/>
              <a:gd name="connsiteY222" fmla="*/ 375240 h 569557"/>
              <a:gd name="connsiteX223" fmla="*/ 462047 w 1013524"/>
              <a:gd name="connsiteY223" fmla="*/ 360335 h 569557"/>
              <a:gd name="connsiteX224" fmla="*/ 447143 w 1013524"/>
              <a:gd name="connsiteY224" fmla="*/ 375240 h 569557"/>
              <a:gd name="connsiteX225" fmla="*/ 447143 w 1013524"/>
              <a:gd name="connsiteY225" fmla="*/ 285156 h 569557"/>
              <a:gd name="connsiteX226" fmla="*/ 462047 w 1013524"/>
              <a:gd name="connsiteY226" fmla="*/ 300061 h 569557"/>
              <a:gd name="connsiteX227" fmla="*/ 476952 w 1013524"/>
              <a:gd name="connsiteY227" fmla="*/ 285156 h 569557"/>
              <a:gd name="connsiteX228" fmla="*/ 462047 w 1013524"/>
              <a:gd name="connsiteY228" fmla="*/ 270251 h 569557"/>
              <a:gd name="connsiteX229" fmla="*/ 447143 w 1013524"/>
              <a:gd name="connsiteY229" fmla="*/ 285156 h 569557"/>
              <a:gd name="connsiteX230" fmla="*/ 447143 w 1013524"/>
              <a:gd name="connsiteY230" fmla="*/ 195072 h 569557"/>
              <a:gd name="connsiteX231" fmla="*/ 462047 w 1013524"/>
              <a:gd name="connsiteY231" fmla="*/ 209977 h 569557"/>
              <a:gd name="connsiteX232" fmla="*/ 476952 w 1013524"/>
              <a:gd name="connsiteY232" fmla="*/ 195072 h 569557"/>
              <a:gd name="connsiteX233" fmla="*/ 462047 w 1013524"/>
              <a:gd name="connsiteY233" fmla="*/ 180167 h 569557"/>
              <a:gd name="connsiteX234" fmla="*/ 447143 w 1013524"/>
              <a:gd name="connsiteY234" fmla="*/ 195072 h 569557"/>
              <a:gd name="connsiteX235" fmla="*/ 447143 w 1013524"/>
              <a:gd name="connsiteY235" fmla="*/ 104989 h 569557"/>
              <a:gd name="connsiteX236" fmla="*/ 462047 w 1013524"/>
              <a:gd name="connsiteY236" fmla="*/ 119893 h 569557"/>
              <a:gd name="connsiteX237" fmla="*/ 476952 w 1013524"/>
              <a:gd name="connsiteY237" fmla="*/ 104989 h 569557"/>
              <a:gd name="connsiteX238" fmla="*/ 462047 w 1013524"/>
              <a:gd name="connsiteY238" fmla="*/ 90084 h 569557"/>
              <a:gd name="connsiteX239" fmla="*/ 447143 w 1013524"/>
              <a:gd name="connsiteY239" fmla="*/ 104989 h 569557"/>
              <a:gd name="connsiteX240" fmla="*/ 447143 w 1013524"/>
              <a:gd name="connsiteY240" fmla="*/ 14905 h 569557"/>
              <a:gd name="connsiteX241" fmla="*/ 462047 w 1013524"/>
              <a:gd name="connsiteY241" fmla="*/ 29810 h 569557"/>
              <a:gd name="connsiteX242" fmla="*/ 476952 w 1013524"/>
              <a:gd name="connsiteY242" fmla="*/ 14905 h 569557"/>
              <a:gd name="connsiteX243" fmla="*/ 462047 w 1013524"/>
              <a:gd name="connsiteY243" fmla="*/ 0 h 569557"/>
              <a:gd name="connsiteX244" fmla="*/ 447143 w 1013524"/>
              <a:gd name="connsiteY244" fmla="*/ 14905 h 569557"/>
              <a:gd name="connsiteX245" fmla="*/ 357715 w 1013524"/>
              <a:gd name="connsiteY245" fmla="*/ 554653 h 569557"/>
              <a:gd name="connsiteX246" fmla="*/ 372620 w 1013524"/>
              <a:gd name="connsiteY246" fmla="*/ 569557 h 569557"/>
              <a:gd name="connsiteX247" fmla="*/ 387525 w 1013524"/>
              <a:gd name="connsiteY247" fmla="*/ 554653 h 569557"/>
              <a:gd name="connsiteX248" fmla="*/ 372620 w 1013524"/>
              <a:gd name="connsiteY248" fmla="*/ 539748 h 569557"/>
              <a:gd name="connsiteX249" fmla="*/ 357715 w 1013524"/>
              <a:gd name="connsiteY249" fmla="*/ 554653 h 569557"/>
              <a:gd name="connsiteX250" fmla="*/ 357715 w 1013524"/>
              <a:gd name="connsiteY250" fmla="*/ 464569 h 569557"/>
              <a:gd name="connsiteX251" fmla="*/ 372620 w 1013524"/>
              <a:gd name="connsiteY251" fmla="*/ 479474 h 569557"/>
              <a:gd name="connsiteX252" fmla="*/ 387525 w 1013524"/>
              <a:gd name="connsiteY252" fmla="*/ 464569 h 569557"/>
              <a:gd name="connsiteX253" fmla="*/ 372620 w 1013524"/>
              <a:gd name="connsiteY253" fmla="*/ 449664 h 569557"/>
              <a:gd name="connsiteX254" fmla="*/ 357715 w 1013524"/>
              <a:gd name="connsiteY254" fmla="*/ 464569 h 569557"/>
              <a:gd name="connsiteX255" fmla="*/ 357714 w 1013524"/>
              <a:gd name="connsiteY255" fmla="*/ 375240 h 569557"/>
              <a:gd name="connsiteX256" fmla="*/ 372619 w 1013524"/>
              <a:gd name="connsiteY256" fmla="*/ 390144 h 569557"/>
              <a:gd name="connsiteX257" fmla="*/ 387524 w 1013524"/>
              <a:gd name="connsiteY257" fmla="*/ 375240 h 569557"/>
              <a:gd name="connsiteX258" fmla="*/ 372619 w 1013524"/>
              <a:gd name="connsiteY258" fmla="*/ 360335 h 569557"/>
              <a:gd name="connsiteX259" fmla="*/ 357714 w 1013524"/>
              <a:gd name="connsiteY259" fmla="*/ 375240 h 569557"/>
              <a:gd name="connsiteX260" fmla="*/ 357714 w 1013524"/>
              <a:gd name="connsiteY260" fmla="*/ 285156 h 569557"/>
              <a:gd name="connsiteX261" fmla="*/ 372619 w 1013524"/>
              <a:gd name="connsiteY261" fmla="*/ 300061 h 569557"/>
              <a:gd name="connsiteX262" fmla="*/ 387524 w 1013524"/>
              <a:gd name="connsiteY262" fmla="*/ 285156 h 569557"/>
              <a:gd name="connsiteX263" fmla="*/ 372619 w 1013524"/>
              <a:gd name="connsiteY263" fmla="*/ 270251 h 569557"/>
              <a:gd name="connsiteX264" fmla="*/ 357714 w 1013524"/>
              <a:gd name="connsiteY264" fmla="*/ 285156 h 569557"/>
              <a:gd name="connsiteX265" fmla="*/ 357714 w 1013524"/>
              <a:gd name="connsiteY265" fmla="*/ 195072 h 569557"/>
              <a:gd name="connsiteX266" fmla="*/ 372619 w 1013524"/>
              <a:gd name="connsiteY266" fmla="*/ 209977 h 569557"/>
              <a:gd name="connsiteX267" fmla="*/ 387524 w 1013524"/>
              <a:gd name="connsiteY267" fmla="*/ 195072 h 569557"/>
              <a:gd name="connsiteX268" fmla="*/ 372619 w 1013524"/>
              <a:gd name="connsiteY268" fmla="*/ 180167 h 569557"/>
              <a:gd name="connsiteX269" fmla="*/ 357714 w 1013524"/>
              <a:gd name="connsiteY269" fmla="*/ 195072 h 569557"/>
              <a:gd name="connsiteX270" fmla="*/ 357714 w 1013524"/>
              <a:gd name="connsiteY270" fmla="*/ 104989 h 569557"/>
              <a:gd name="connsiteX271" fmla="*/ 372619 w 1013524"/>
              <a:gd name="connsiteY271" fmla="*/ 119893 h 569557"/>
              <a:gd name="connsiteX272" fmla="*/ 387524 w 1013524"/>
              <a:gd name="connsiteY272" fmla="*/ 104989 h 569557"/>
              <a:gd name="connsiteX273" fmla="*/ 372619 w 1013524"/>
              <a:gd name="connsiteY273" fmla="*/ 90084 h 569557"/>
              <a:gd name="connsiteX274" fmla="*/ 357714 w 1013524"/>
              <a:gd name="connsiteY274" fmla="*/ 104989 h 569557"/>
              <a:gd name="connsiteX275" fmla="*/ 357714 w 1013524"/>
              <a:gd name="connsiteY275" fmla="*/ 14905 h 569557"/>
              <a:gd name="connsiteX276" fmla="*/ 372619 w 1013524"/>
              <a:gd name="connsiteY276" fmla="*/ 29810 h 569557"/>
              <a:gd name="connsiteX277" fmla="*/ 387524 w 1013524"/>
              <a:gd name="connsiteY277" fmla="*/ 14905 h 569557"/>
              <a:gd name="connsiteX278" fmla="*/ 372619 w 1013524"/>
              <a:gd name="connsiteY278" fmla="*/ 0 h 569557"/>
              <a:gd name="connsiteX279" fmla="*/ 357714 w 1013524"/>
              <a:gd name="connsiteY279" fmla="*/ 14905 h 569557"/>
              <a:gd name="connsiteX280" fmla="*/ 268287 w 1013524"/>
              <a:gd name="connsiteY280" fmla="*/ 554653 h 569557"/>
              <a:gd name="connsiteX281" fmla="*/ 283191 w 1013524"/>
              <a:gd name="connsiteY281" fmla="*/ 569557 h 569557"/>
              <a:gd name="connsiteX282" fmla="*/ 298096 w 1013524"/>
              <a:gd name="connsiteY282" fmla="*/ 554653 h 569557"/>
              <a:gd name="connsiteX283" fmla="*/ 283191 w 1013524"/>
              <a:gd name="connsiteY283" fmla="*/ 539748 h 569557"/>
              <a:gd name="connsiteX284" fmla="*/ 268287 w 1013524"/>
              <a:gd name="connsiteY284" fmla="*/ 554653 h 569557"/>
              <a:gd name="connsiteX285" fmla="*/ 268287 w 1013524"/>
              <a:gd name="connsiteY285" fmla="*/ 464569 h 569557"/>
              <a:gd name="connsiteX286" fmla="*/ 283191 w 1013524"/>
              <a:gd name="connsiteY286" fmla="*/ 479474 h 569557"/>
              <a:gd name="connsiteX287" fmla="*/ 298096 w 1013524"/>
              <a:gd name="connsiteY287" fmla="*/ 464569 h 569557"/>
              <a:gd name="connsiteX288" fmla="*/ 283191 w 1013524"/>
              <a:gd name="connsiteY288" fmla="*/ 449664 h 569557"/>
              <a:gd name="connsiteX289" fmla="*/ 268287 w 1013524"/>
              <a:gd name="connsiteY289" fmla="*/ 464569 h 569557"/>
              <a:gd name="connsiteX290" fmla="*/ 268286 w 1013524"/>
              <a:gd name="connsiteY290" fmla="*/ 375240 h 569557"/>
              <a:gd name="connsiteX291" fmla="*/ 283190 w 1013524"/>
              <a:gd name="connsiteY291" fmla="*/ 390144 h 569557"/>
              <a:gd name="connsiteX292" fmla="*/ 298095 w 1013524"/>
              <a:gd name="connsiteY292" fmla="*/ 375240 h 569557"/>
              <a:gd name="connsiteX293" fmla="*/ 283190 w 1013524"/>
              <a:gd name="connsiteY293" fmla="*/ 360335 h 569557"/>
              <a:gd name="connsiteX294" fmla="*/ 268286 w 1013524"/>
              <a:gd name="connsiteY294" fmla="*/ 375240 h 569557"/>
              <a:gd name="connsiteX295" fmla="*/ 268286 w 1013524"/>
              <a:gd name="connsiteY295" fmla="*/ 285156 h 569557"/>
              <a:gd name="connsiteX296" fmla="*/ 283190 w 1013524"/>
              <a:gd name="connsiteY296" fmla="*/ 300061 h 569557"/>
              <a:gd name="connsiteX297" fmla="*/ 298095 w 1013524"/>
              <a:gd name="connsiteY297" fmla="*/ 285156 h 569557"/>
              <a:gd name="connsiteX298" fmla="*/ 283190 w 1013524"/>
              <a:gd name="connsiteY298" fmla="*/ 270251 h 569557"/>
              <a:gd name="connsiteX299" fmla="*/ 268286 w 1013524"/>
              <a:gd name="connsiteY299" fmla="*/ 285156 h 569557"/>
              <a:gd name="connsiteX300" fmla="*/ 268286 w 1013524"/>
              <a:gd name="connsiteY300" fmla="*/ 195072 h 569557"/>
              <a:gd name="connsiteX301" fmla="*/ 283190 w 1013524"/>
              <a:gd name="connsiteY301" fmla="*/ 209977 h 569557"/>
              <a:gd name="connsiteX302" fmla="*/ 298095 w 1013524"/>
              <a:gd name="connsiteY302" fmla="*/ 195072 h 569557"/>
              <a:gd name="connsiteX303" fmla="*/ 283190 w 1013524"/>
              <a:gd name="connsiteY303" fmla="*/ 180167 h 569557"/>
              <a:gd name="connsiteX304" fmla="*/ 268286 w 1013524"/>
              <a:gd name="connsiteY304" fmla="*/ 195072 h 569557"/>
              <a:gd name="connsiteX305" fmla="*/ 268286 w 1013524"/>
              <a:gd name="connsiteY305" fmla="*/ 104989 h 569557"/>
              <a:gd name="connsiteX306" fmla="*/ 283190 w 1013524"/>
              <a:gd name="connsiteY306" fmla="*/ 119893 h 569557"/>
              <a:gd name="connsiteX307" fmla="*/ 298095 w 1013524"/>
              <a:gd name="connsiteY307" fmla="*/ 104989 h 569557"/>
              <a:gd name="connsiteX308" fmla="*/ 283190 w 1013524"/>
              <a:gd name="connsiteY308" fmla="*/ 90084 h 569557"/>
              <a:gd name="connsiteX309" fmla="*/ 268286 w 1013524"/>
              <a:gd name="connsiteY309" fmla="*/ 104989 h 569557"/>
              <a:gd name="connsiteX310" fmla="*/ 268286 w 1013524"/>
              <a:gd name="connsiteY310" fmla="*/ 14905 h 569557"/>
              <a:gd name="connsiteX311" fmla="*/ 283190 w 1013524"/>
              <a:gd name="connsiteY311" fmla="*/ 29810 h 569557"/>
              <a:gd name="connsiteX312" fmla="*/ 298095 w 1013524"/>
              <a:gd name="connsiteY312" fmla="*/ 14905 h 569557"/>
              <a:gd name="connsiteX313" fmla="*/ 283190 w 1013524"/>
              <a:gd name="connsiteY313" fmla="*/ 0 h 569557"/>
              <a:gd name="connsiteX314" fmla="*/ 268286 w 1013524"/>
              <a:gd name="connsiteY314" fmla="*/ 14905 h 569557"/>
              <a:gd name="connsiteX315" fmla="*/ 178858 w 1013524"/>
              <a:gd name="connsiteY315" fmla="*/ 554653 h 569557"/>
              <a:gd name="connsiteX316" fmla="*/ 193763 w 1013524"/>
              <a:gd name="connsiteY316" fmla="*/ 569557 h 569557"/>
              <a:gd name="connsiteX317" fmla="*/ 208668 w 1013524"/>
              <a:gd name="connsiteY317" fmla="*/ 554653 h 569557"/>
              <a:gd name="connsiteX318" fmla="*/ 193763 w 1013524"/>
              <a:gd name="connsiteY318" fmla="*/ 539748 h 569557"/>
              <a:gd name="connsiteX319" fmla="*/ 178858 w 1013524"/>
              <a:gd name="connsiteY319" fmla="*/ 554653 h 569557"/>
              <a:gd name="connsiteX320" fmla="*/ 178858 w 1013524"/>
              <a:gd name="connsiteY320" fmla="*/ 464569 h 569557"/>
              <a:gd name="connsiteX321" fmla="*/ 193763 w 1013524"/>
              <a:gd name="connsiteY321" fmla="*/ 479474 h 569557"/>
              <a:gd name="connsiteX322" fmla="*/ 208668 w 1013524"/>
              <a:gd name="connsiteY322" fmla="*/ 464569 h 569557"/>
              <a:gd name="connsiteX323" fmla="*/ 193763 w 1013524"/>
              <a:gd name="connsiteY323" fmla="*/ 449664 h 569557"/>
              <a:gd name="connsiteX324" fmla="*/ 178858 w 1013524"/>
              <a:gd name="connsiteY324" fmla="*/ 464569 h 569557"/>
              <a:gd name="connsiteX325" fmla="*/ 178857 w 1013524"/>
              <a:gd name="connsiteY325" fmla="*/ 375240 h 569557"/>
              <a:gd name="connsiteX326" fmla="*/ 193762 w 1013524"/>
              <a:gd name="connsiteY326" fmla="*/ 390144 h 569557"/>
              <a:gd name="connsiteX327" fmla="*/ 208667 w 1013524"/>
              <a:gd name="connsiteY327" fmla="*/ 375240 h 569557"/>
              <a:gd name="connsiteX328" fmla="*/ 193762 w 1013524"/>
              <a:gd name="connsiteY328" fmla="*/ 360335 h 569557"/>
              <a:gd name="connsiteX329" fmla="*/ 178857 w 1013524"/>
              <a:gd name="connsiteY329" fmla="*/ 375240 h 569557"/>
              <a:gd name="connsiteX330" fmla="*/ 178857 w 1013524"/>
              <a:gd name="connsiteY330" fmla="*/ 285156 h 569557"/>
              <a:gd name="connsiteX331" fmla="*/ 193762 w 1013524"/>
              <a:gd name="connsiteY331" fmla="*/ 300061 h 569557"/>
              <a:gd name="connsiteX332" fmla="*/ 208667 w 1013524"/>
              <a:gd name="connsiteY332" fmla="*/ 285156 h 569557"/>
              <a:gd name="connsiteX333" fmla="*/ 193762 w 1013524"/>
              <a:gd name="connsiteY333" fmla="*/ 270251 h 569557"/>
              <a:gd name="connsiteX334" fmla="*/ 178857 w 1013524"/>
              <a:gd name="connsiteY334" fmla="*/ 285156 h 569557"/>
              <a:gd name="connsiteX335" fmla="*/ 178857 w 1013524"/>
              <a:gd name="connsiteY335" fmla="*/ 195072 h 569557"/>
              <a:gd name="connsiteX336" fmla="*/ 193762 w 1013524"/>
              <a:gd name="connsiteY336" fmla="*/ 209977 h 569557"/>
              <a:gd name="connsiteX337" fmla="*/ 208667 w 1013524"/>
              <a:gd name="connsiteY337" fmla="*/ 195072 h 569557"/>
              <a:gd name="connsiteX338" fmla="*/ 193762 w 1013524"/>
              <a:gd name="connsiteY338" fmla="*/ 180167 h 569557"/>
              <a:gd name="connsiteX339" fmla="*/ 178857 w 1013524"/>
              <a:gd name="connsiteY339" fmla="*/ 195072 h 569557"/>
              <a:gd name="connsiteX340" fmla="*/ 178857 w 1013524"/>
              <a:gd name="connsiteY340" fmla="*/ 104989 h 569557"/>
              <a:gd name="connsiteX341" fmla="*/ 193762 w 1013524"/>
              <a:gd name="connsiteY341" fmla="*/ 119893 h 569557"/>
              <a:gd name="connsiteX342" fmla="*/ 208667 w 1013524"/>
              <a:gd name="connsiteY342" fmla="*/ 104989 h 569557"/>
              <a:gd name="connsiteX343" fmla="*/ 193762 w 1013524"/>
              <a:gd name="connsiteY343" fmla="*/ 90084 h 569557"/>
              <a:gd name="connsiteX344" fmla="*/ 178857 w 1013524"/>
              <a:gd name="connsiteY344" fmla="*/ 104989 h 569557"/>
              <a:gd name="connsiteX345" fmla="*/ 178857 w 1013524"/>
              <a:gd name="connsiteY345" fmla="*/ 14905 h 569557"/>
              <a:gd name="connsiteX346" fmla="*/ 193762 w 1013524"/>
              <a:gd name="connsiteY346" fmla="*/ 29810 h 569557"/>
              <a:gd name="connsiteX347" fmla="*/ 208667 w 1013524"/>
              <a:gd name="connsiteY347" fmla="*/ 14905 h 569557"/>
              <a:gd name="connsiteX348" fmla="*/ 193762 w 1013524"/>
              <a:gd name="connsiteY348" fmla="*/ 0 h 569557"/>
              <a:gd name="connsiteX349" fmla="*/ 178857 w 1013524"/>
              <a:gd name="connsiteY349" fmla="*/ 14905 h 569557"/>
              <a:gd name="connsiteX350" fmla="*/ 89430 w 1013524"/>
              <a:gd name="connsiteY350" fmla="*/ 554653 h 569557"/>
              <a:gd name="connsiteX351" fmla="*/ 104334 w 1013524"/>
              <a:gd name="connsiteY351" fmla="*/ 569557 h 569557"/>
              <a:gd name="connsiteX352" fmla="*/ 119239 w 1013524"/>
              <a:gd name="connsiteY352" fmla="*/ 554653 h 569557"/>
              <a:gd name="connsiteX353" fmla="*/ 104334 w 1013524"/>
              <a:gd name="connsiteY353" fmla="*/ 539748 h 569557"/>
              <a:gd name="connsiteX354" fmla="*/ 89430 w 1013524"/>
              <a:gd name="connsiteY354" fmla="*/ 554653 h 569557"/>
              <a:gd name="connsiteX355" fmla="*/ 89430 w 1013524"/>
              <a:gd name="connsiteY355" fmla="*/ 464569 h 569557"/>
              <a:gd name="connsiteX356" fmla="*/ 104334 w 1013524"/>
              <a:gd name="connsiteY356" fmla="*/ 479474 h 569557"/>
              <a:gd name="connsiteX357" fmla="*/ 119239 w 1013524"/>
              <a:gd name="connsiteY357" fmla="*/ 464569 h 569557"/>
              <a:gd name="connsiteX358" fmla="*/ 104334 w 1013524"/>
              <a:gd name="connsiteY358" fmla="*/ 449664 h 569557"/>
              <a:gd name="connsiteX359" fmla="*/ 89430 w 1013524"/>
              <a:gd name="connsiteY359" fmla="*/ 464569 h 569557"/>
              <a:gd name="connsiteX360" fmla="*/ 89429 w 1013524"/>
              <a:gd name="connsiteY360" fmla="*/ 375240 h 569557"/>
              <a:gd name="connsiteX361" fmla="*/ 104333 w 1013524"/>
              <a:gd name="connsiteY361" fmla="*/ 390144 h 569557"/>
              <a:gd name="connsiteX362" fmla="*/ 119238 w 1013524"/>
              <a:gd name="connsiteY362" fmla="*/ 375240 h 569557"/>
              <a:gd name="connsiteX363" fmla="*/ 104333 w 1013524"/>
              <a:gd name="connsiteY363" fmla="*/ 360335 h 569557"/>
              <a:gd name="connsiteX364" fmla="*/ 89429 w 1013524"/>
              <a:gd name="connsiteY364" fmla="*/ 375240 h 569557"/>
              <a:gd name="connsiteX365" fmla="*/ 89429 w 1013524"/>
              <a:gd name="connsiteY365" fmla="*/ 285156 h 569557"/>
              <a:gd name="connsiteX366" fmla="*/ 104333 w 1013524"/>
              <a:gd name="connsiteY366" fmla="*/ 300061 h 569557"/>
              <a:gd name="connsiteX367" fmla="*/ 119238 w 1013524"/>
              <a:gd name="connsiteY367" fmla="*/ 285156 h 569557"/>
              <a:gd name="connsiteX368" fmla="*/ 104333 w 1013524"/>
              <a:gd name="connsiteY368" fmla="*/ 270251 h 569557"/>
              <a:gd name="connsiteX369" fmla="*/ 89429 w 1013524"/>
              <a:gd name="connsiteY369" fmla="*/ 285156 h 569557"/>
              <a:gd name="connsiteX370" fmla="*/ 89429 w 1013524"/>
              <a:gd name="connsiteY370" fmla="*/ 195072 h 569557"/>
              <a:gd name="connsiteX371" fmla="*/ 104333 w 1013524"/>
              <a:gd name="connsiteY371" fmla="*/ 209977 h 569557"/>
              <a:gd name="connsiteX372" fmla="*/ 119238 w 1013524"/>
              <a:gd name="connsiteY372" fmla="*/ 195072 h 569557"/>
              <a:gd name="connsiteX373" fmla="*/ 104333 w 1013524"/>
              <a:gd name="connsiteY373" fmla="*/ 180167 h 569557"/>
              <a:gd name="connsiteX374" fmla="*/ 89429 w 1013524"/>
              <a:gd name="connsiteY374" fmla="*/ 195072 h 569557"/>
              <a:gd name="connsiteX375" fmla="*/ 89429 w 1013524"/>
              <a:gd name="connsiteY375" fmla="*/ 104989 h 569557"/>
              <a:gd name="connsiteX376" fmla="*/ 104333 w 1013524"/>
              <a:gd name="connsiteY376" fmla="*/ 119893 h 569557"/>
              <a:gd name="connsiteX377" fmla="*/ 119238 w 1013524"/>
              <a:gd name="connsiteY377" fmla="*/ 104989 h 569557"/>
              <a:gd name="connsiteX378" fmla="*/ 104333 w 1013524"/>
              <a:gd name="connsiteY378" fmla="*/ 90084 h 569557"/>
              <a:gd name="connsiteX379" fmla="*/ 89429 w 1013524"/>
              <a:gd name="connsiteY379" fmla="*/ 104989 h 569557"/>
              <a:gd name="connsiteX380" fmla="*/ 89429 w 1013524"/>
              <a:gd name="connsiteY380" fmla="*/ 14905 h 569557"/>
              <a:gd name="connsiteX381" fmla="*/ 104333 w 1013524"/>
              <a:gd name="connsiteY381" fmla="*/ 29810 h 569557"/>
              <a:gd name="connsiteX382" fmla="*/ 119238 w 1013524"/>
              <a:gd name="connsiteY382" fmla="*/ 14905 h 569557"/>
              <a:gd name="connsiteX383" fmla="*/ 104333 w 1013524"/>
              <a:gd name="connsiteY383" fmla="*/ 0 h 569557"/>
              <a:gd name="connsiteX384" fmla="*/ 89429 w 1013524"/>
              <a:gd name="connsiteY384" fmla="*/ 14905 h 569557"/>
              <a:gd name="connsiteX385" fmla="*/ 1 w 1013524"/>
              <a:gd name="connsiteY385" fmla="*/ 554653 h 569557"/>
              <a:gd name="connsiteX386" fmla="*/ 14906 w 1013524"/>
              <a:gd name="connsiteY386" fmla="*/ 569557 h 569557"/>
              <a:gd name="connsiteX387" fmla="*/ 29811 w 1013524"/>
              <a:gd name="connsiteY387" fmla="*/ 554653 h 569557"/>
              <a:gd name="connsiteX388" fmla="*/ 14906 w 1013524"/>
              <a:gd name="connsiteY388" fmla="*/ 539748 h 569557"/>
              <a:gd name="connsiteX389" fmla="*/ 1 w 1013524"/>
              <a:gd name="connsiteY389" fmla="*/ 554653 h 569557"/>
              <a:gd name="connsiteX390" fmla="*/ 1 w 1013524"/>
              <a:gd name="connsiteY390" fmla="*/ 464569 h 569557"/>
              <a:gd name="connsiteX391" fmla="*/ 14906 w 1013524"/>
              <a:gd name="connsiteY391" fmla="*/ 479474 h 569557"/>
              <a:gd name="connsiteX392" fmla="*/ 29811 w 1013524"/>
              <a:gd name="connsiteY392" fmla="*/ 464569 h 569557"/>
              <a:gd name="connsiteX393" fmla="*/ 14906 w 1013524"/>
              <a:gd name="connsiteY393" fmla="*/ 449664 h 569557"/>
              <a:gd name="connsiteX394" fmla="*/ 1 w 1013524"/>
              <a:gd name="connsiteY394" fmla="*/ 464569 h 569557"/>
              <a:gd name="connsiteX395" fmla="*/ 0 w 1013524"/>
              <a:gd name="connsiteY395" fmla="*/ 375240 h 569557"/>
              <a:gd name="connsiteX396" fmla="*/ 14905 w 1013524"/>
              <a:gd name="connsiteY396" fmla="*/ 390144 h 569557"/>
              <a:gd name="connsiteX397" fmla="*/ 29810 w 1013524"/>
              <a:gd name="connsiteY397" fmla="*/ 375240 h 569557"/>
              <a:gd name="connsiteX398" fmla="*/ 14905 w 1013524"/>
              <a:gd name="connsiteY398" fmla="*/ 360335 h 569557"/>
              <a:gd name="connsiteX399" fmla="*/ 0 w 1013524"/>
              <a:gd name="connsiteY399" fmla="*/ 375240 h 569557"/>
              <a:gd name="connsiteX400" fmla="*/ 0 w 1013524"/>
              <a:gd name="connsiteY400" fmla="*/ 285156 h 569557"/>
              <a:gd name="connsiteX401" fmla="*/ 14905 w 1013524"/>
              <a:gd name="connsiteY401" fmla="*/ 300061 h 569557"/>
              <a:gd name="connsiteX402" fmla="*/ 29810 w 1013524"/>
              <a:gd name="connsiteY402" fmla="*/ 285156 h 569557"/>
              <a:gd name="connsiteX403" fmla="*/ 14905 w 1013524"/>
              <a:gd name="connsiteY403" fmla="*/ 270251 h 569557"/>
              <a:gd name="connsiteX404" fmla="*/ 0 w 1013524"/>
              <a:gd name="connsiteY404" fmla="*/ 285156 h 569557"/>
              <a:gd name="connsiteX405" fmla="*/ 0 w 1013524"/>
              <a:gd name="connsiteY405" fmla="*/ 195072 h 569557"/>
              <a:gd name="connsiteX406" fmla="*/ 14905 w 1013524"/>
              <a:gd name="connsiteY406" fmla="*/ 209977 h 569557"/>
              <a:gd name="connsiteX407" fmla="*/ 29810 w 1013524"/>
              <a:gd name="connsiteY407" fmla="*/ 195072 h 569557"/>
              <a:gd name="connsiteX408" fmla="*/ 14905 w 1013524"/>
              <a:gd name="connsiteY408" fmla="*/ 180167 h 569557"/>
              <a:gd name="connsiteX409" fmla="*/ 0 w 1013524"/>
              <a:gd name="connsiteY409" fmla="*/ 195072 h 569557"/>
              <a:gd name="connsiteX410" fmla="*/ 0 w 1013524"/>
              <a:gd name="connsiteY410" fmla="*/ 104989 h 569557"/>
              <a:gd name="connsiteX411" fmla="*/ 14905 w 1013524"/>
              <a:gd name="connsiteY411" fmla="*/ 119893 h 569557"/>
              <a:gd name="connsiteX412" fmla="*/ 29810 w 1013524"/>
              <a:gd name="connsiteY412" fmla="*/ 104989 h 569557"/>
              <a:gd name="connsiteX413" fmla="*/ 14905 w 1013524"/>
              <a:gd name="connsiteY413" fmla="*/ 90084 h 569557"/>
              <a:gd name="connsiteX414" fmla="*/ 0 w 1013524"/>
              <a:gd name="connsiteY414" fmla="*/ 104989 h 569557"/>
              <a:gd name="connsiteX415" fmla="*/ 0 w 1013524"/>
              <a:gd name="connsiteY415" fmla="*/ 14905 h 569557"/>
              <a:gd name="connsiteX416" fmla="*/ 14905 w 1013524"/>
              <a:gd name="connsiteY416" fmla="*/ 29810 h 569557"/>
              <a:gd name="connsiteX417" fmla="*/ 29810 w 1013524"/>
              <a:gd name="connsiteY417" fmla="*/ 14905 h 569557"/>
              <a:gd name="connsiteX418" fmla="*/ 14905 w 1013524"/>
              <a:gd name="connsiteY418" fmla="*/ 0 h 569557"/>
              <a:gd name="connsiteX419" fmla="*/ 0 w 1013524"/>
              <a:gd name="connsiteY419" fmla="*/ 14905 h 569557"/>
            </a:gdLst>
            <a:rect l="l" t="t" r="r" b="b"/>
            <a:pathLst>
              <a:path w="1013524" h="569557">
                <a:moveTo>
                  <a:pt x="983715" y="554653"/>
                </a:moveTo>
                <a:cubicBezTo>
                  <a:pt x="983715" y="562884"/>
                  <a:pt x="990388" y="569557"/>
                  <a:pt x="998619" y="569557"/>
                </a:cubicBezTo>
                <a:cubicBezTo>
                  <a:pt x="1006851" y="569557"/>
                  <a:pt x="1013524" y="562884"/>
                  <a:pt x="1013524" y="554653"/>
                </a:cubicBezTo>
                <a:cubicBezTo>
                  <a:pt x="1013524" y="546421"/>
                  <a:pt x="1006851" y="539748"/>
                  <a:pt x="998619" y="539748"/>
                </a:cubicBezTo>
                <a:cubicBezTo>
                  <a:pt x="990388" y="539748"/>
                  <a:pt x="983715" y="546421"/>
                  <a:pt x="983715" y="554653"/>
                </a:cubicBezTo>
                <a:close/>
                <a:moveTo>
                  <a:pt x="983715" y="464569"/>
                </a:moveTo>
                <a:cubicBezTo>
                  <a:pt x="983715" y="472801"/>
                  <a:pt x="990388" y="479474"/>
                  <a:pt x="998619" y="479474"/>
                </a:cubicBezTo>
                <a:cubicBezTo>
                  <a:pt x="1006851" y="479474"/>
                  <a:pt x="1013524" y="472801"/>
                  <a:pt x="1013524" y="464569"/>
                </a:cubicBezTo>
                <a:cubicBezTo>
                  <a:pt x="1013524" y="456337"/>
                  <a:pt x="1006851" y="449664"/>
                  <a:pt x="998619" y="449664"/>
                </a:cubicBezTo>
                <a:cubicBezTo>
                  <a:pt x="990388" y="449664"/>
                  <a:pt x="983715" y="456337"/>
                  <a:pt x="983715" y="464569"/>
                </a:cubicBezTo>
                <a:close/>
                <a:moveTo>
                  <a:pt x="983714" y="375240"/>
                </a:moveTo>
                <a:cubicBezTo>
                  <a:pt x="983714" y="383471"/>
                  <a:pt x="990387" y="390144"/>
                  <a:pt x="998618" y="390144"/>
                </a:cubicBezTo>
                <a:cubicBezTo>
                  <a:pt x="1006850" y="390144"/>
                  <a:pt x="1013523" y="383471"/>
                  <a:pt x="1013523" y="375240"/>
                </a:cubicBezTo>
                <a:cubicBezTo>
                  <a:pt x="1013523" y="367008"/>
                  <a:pt x="1006850" y="360335"/>
                  <a:pt x="998618" y="360335"/>
                </a:cubicBezTo>
                <a:cubicBezTo>
                  <a:pt x="990387" y="360335"/>
                  <a:pt x="983714" y="367008"/>
                  <a:pt x="983714" y="375240"/>
                </a:cubicBezTo>
                <a:close/>
                <a:moveTo>
                  <a:pt x="983714" y="285156"/>
                </a:moveTo>
                <a:cubicBezTo>
                  <a:pt x="983714" y="293388"/>
                  <a:pt x="990387" y="300061"/>
                  <a:pt x="998618" y="300061"/>
                </a:cubicBezTo>
                <a:cubicBezTo>
                  <a:pt x="1006850" y="300061"/>
                  <a:pt x="1013523" y="293388"/>
                  <a:pt x="1013523" y="285156"/>
                </a:cubicBezTo>
                <a:cubicBezTo>
                  <a:pt x="1013523" y="276924"/>
                  <a:pt x="1006850" y="270251"/>
                  <a:pt x="998618" y="270251"/>
                </a:cubicBezTo>
                <a:cubicBezTo>
                  <a:pt x="990387" y="270251"/>
                  <a:pt x="983714" y="276924"/>
                  <a:pt x="983714" y="285156"/>
                </a:cubicBezTo>
                <a:close/>
                <a:moveTo>
                  <a:pt x="983714" y="195072"/>
                </a:moveTo>
                <a:cubicBezTo>
                  <a:pt x="983714" y="203304"/>
                  <a:pt x="990387" y="209977"/>
                  <a:pt x="998618" y="209977"/>
                </a:cubicBezTo>
                <a:cubicBezTo>
                  <a:pt x="1006850" y="209977"/>
                  <a:pt x="1013523" y="203304"/>
                  <a:pt x="1013523" y="195072"/>
                </a:cubicBezTo>
                <a:cubicBezTo>
                  <a:pt x="1013523" y="186840"/>
                  <a:pt x="1006850" y="180167"/>
                  <a:pt x="998618" y="180167"/>
                </a:cubicBezTo>
                <a:cubicBezTo>
                  <a:pt x="990387" y="180167"/>
                  <a:pt x="983714" y="186840"/>
                  <a:pt x="983714" y="195072"/>
                </a:cubicBezTo>
                <a:close/>
                <a:moveTo>
                  <a:pt x="983714" y="104989"/>
                </a:moveTo>
                <a:cubicBezTo>
                  <a:pt x="983714" y="113220"/>
                  <a:pt x="990387" y="119893"/>
                  <a:pt x="998618" y="119893"/>
                </a:cubicBezTo>
                <a:cubicBezTo>
                  <a:pt x="1006850" y="119893"/>
                  <a:pt x="1013523" y="113220"/>
                  <a:pt x="1013523" y="104989"/>
                </a:cubicBezTo>
                <a:cubicBezTo>
                  <a:pt x="1013523" y="96757"/>
                  <a:pt x="1006850" y="90084"/>
                  <a:pt x="998618" y="90084"/>
                </a:cubicBezTo>
                <a:cubicBezTo>
                  <a:pt x="990387" y="90084"/>
                  <a:pt x="983714" y="96757"/>
                  <a:pt x="983714" y="104989"/>
                </a:cubicBezTo>
                <a:close/>
                <a:moveTo>
                  <a:pt x="983714" y="14905"/>
                </a:moveTo>
                <a:cubicBezTo>
                  <a:pt x="983714" y="23137"/>
                  <a:pt x="990387" y="29810"/>
                  <a:pt x="998618" y="29810"/>
                </a:cubicBezTo>
                <a:cubicBezTo>
                  <a:pt x="1006850" y="29810"/>
                  <a:pt x="1013523" y="23137"/>
                  <a:pt x="1013523" y="14905"/>
                </a:cubicBezTo>
                <a:cubicBezTo>
                  <a:pt x="1013523" y="6673"/>
                  <a:pt x="1006850" y="0"/>
                  <a:pt x="998618" y="0"/>
                </a:cubicBezTo>
                <a:cubicBezTo>
                  <a:pt x="990387" y="0"/>
                  <a:pt x="983714" y="6673"/>
                  <a:pt x="983714" y="14905"/>
                </a:cubicBezTo>
                <a:close/>
                <a:moveTo>
                  <a:pt x="894286" y="554653"/>
                </a:moveTo>
                <a:cubicBezTo>
                  <a:pt x="894286" y="562884"/>
                  <a:pt x="900959" y="569557"/>
                  <a:pt x="909191" y="569557"/>
                </a:cubicBezTo>
                <a:cubicBezTo>
                  <a:pt x="917423" y="569557"/>
                  <a:pt x="924096" y="562884"/>
                  <a:pt x="924096" y="554653"/>
                </a:cubicBezTo>
                <a:cubicBezTo>
                  <a:pt x="924096" y="546421"/>
                  <a:pt x="917423" y="539748"/>
                  <a:pt x="909191" y="539748"/>
                </a:cubicBezTo>
                <a:cubicBezTo>
                  <a:pt x="900959" y="539748"/>
                  <a:pt x="894286" y="546421"/>
                  <a:pt x="894286" y="554653"/>
                </a:cubicBezTo>
                <a:close/>
                <a:moveTo>
                  <a:pt x="894286" y="464569"/>
                </a:moveTo>
                <a:cubicBezTo>
                  <a:pt x="894286" y="472801"/>
                  <a:pt x="900959" y="479474"/>
                  <a:pt x="909191" y="479474"/>
                </a:cubicBezTo>
                <a:cubicBezTo>
                  <a:pt x="917423" y="479474"/>
                  <a:pt x="924096" y="472801"/>
                  <a:pt x="924096" y="464569"/>
                </a:cubicBezTo>
                <a:cubicBezTo>
                  <a:pt x="924096" y="456337"/>
                  <a:pt x="917423" y="449664"/>
                  <a:pt x="909191" y="449664"/>
                </a:cubicBezTo>
                <a:cubicBezTo>
                  <a:pt x="900959" y="449664"/>
                  <a:pt x="894286" y="456337"/>
                  <a:pt x="894286" y="464569"/>
                </a:cubicBezTo>
                <a:close/>
                <a:moveTo>
                  <a:pt x="894285" y="375240"/>
                </a:moveTo>
                <a:cubicBezTo>
                  <a:pt x="894285" y="383471"/>
                  <a:pt x="900958" y="390144"/>
                  <a:pt x="909190" y="390144"/>
                </a:cubicBezTo>
                <a:cubicBezTo>
                  <a:pt x="917422" y="390144"/>
                  <a:pt x="924095" y="383471"/>
                  <a:pt x="924095" y="375240"/>
                </a:cubicBezTo>
                <a:cubicBezTo>
                  <a:pt x="924095" y="367008"/>
                  <a:pt x="917422" y="360335"/>
                  <a:pt x="909190" y="360335"/>
                </a:cubicBezTo>
                <a:cubicBezTo>
                  <a:pt x="900958" y="360335"/>
                  <a:pt x="894285" y="367008"/>
                  <a:pt x="894285" y="375240"/>
                </a:cubicBezTo>
                <a:close/>
                <a:moveTo>
                  <a:pt x="894285" y="285156"/>
                </a:moveTo>
                <a:cubicBezTo>
                  <a:pt x="894285" y="293388"/>
                  <a:pt x="900958" y="300061"/>
                  <a:pt x="909190" y="300061"/>
                </a:cubicBezTo>
                <a:cubicBezTo>
                  <a:pt x="917422" y="300061"/>
                  <a:pt x="924095" y="293388"/>
                  <a:pt x="924095" y="285156"/>
                </a:cubicBezTo>
                <a:cubicBezTo>
                  <a:pt x="924095" y="276924"/>
                  <a:pt x="917422" y="270251"/>
                  <a:pt x="909190" y="270251"/>
                </a:cubicBezTo>
                <a:cubicBezTo>
                  <a:pt x="900958" y="270251"/>
                  <a:pt x="894285" y="276924"/>
                  <a:pt x="894285" y="285156"/>
                </a:cubicBezTo>
                <a:close/>
                <a:moveTo>
                  <a:pt x="894285" y="195072"/>
                </a:moveTo>
                <a:cubicBezTo>
                  <a:pt x="894285" y="203304"/>
                  <a:pt x="900958" y="209977"/>
                  <a:pt x="909190" y="209977"/>
                </a:cubicBezTo>
                <a:cubicBezTo>
                  <a:pt x="917422" y="209977"/>
                  <a:pt x="924095" y="203304"/>
                  <a:pt x="924095" y="195072"/>
                </a:cubicBezTo>
                <a:cubicBezTo>
                  <a:pt x="924095" y="186840"/>
                  <a:pt x="917422" y="180167"/>
                  <a:pt x="909190" y="180167"/>
                </a:cubicBezTo>
                <a:cubicBezTo>
                  <a:pt x="900958" y="180167"/>
                  <a:pt x="894285" y="186840"/>
                  <a:pt x="894285" y="195072"/>
                </a:cubicBezTo>
                <a:close/>
                <a:moveTo>
                  <a:pt x="894285" y="104989"/>
                </a:moveTo>
                <a:cubicBezTo>
                  <a:pt x="894285" y="113220"/>
                  <a:pt x="900958" y="119893"/>
                  <a:pt x="909190" y="119893"/>
                </a:cubicBezTo>
                <a:cubicBezTo>
                  <a:pt x="917422" y="119893"/>
                  <a:pt x="924095" y="113220"/>
                  <a:pt x="924095" y="104989"/>
                </a:cubicBezTo>
                <a:cubicBezTo>
                  <a:pt x="924095" y="96757"/>
                  <a:pt x="917422" y="90084"/>
                  <a:pt x="909190" y="90084"/>
                </a:cubicBezTo>
                <a:cubicBezTo>
                  <a:pt x="900958" y="90084"/>
                  <a:pt x="894285" y="96757"/>
                  <a:pt x="894285" y="104989"/>
                </a:cubicBezTo>
                <a:close/>
                <a:moveTo>
                  <a:pt x="894285" y="14905"/>
                </a:moveTo>
                <a:cubicBezTo>
                  <a:pt x="894285" y="23137"/>
                  <a:pt x="900958" y="29810"/>
                  <a:pt x="909190" y="29810"/>
                </a:cubicBezTo>
                <a:cubicBezTo>
                  <a:pt x="917422" y="29810"/>
                  <a:pt x="924095" y="23137"/>
                  <a:pt x="924095" y="14905"/>
                </a:cubicBezTo>
                <a:cubicBezTo>
                  <a:pt x="924095" y="6673"/>
                  <a:pt x="917422" y="0"/>
                  <a:pt x="909190" y="0"/>
                </a:cubicBezTo>
                <a:cubicBezTo>
                  <a:pt x="900958" y="0"/>
                  <a:pt x="894285" y="6673"/>
                  <a:pt x="894285" y="14905"/>
                </a:cubicBezTo>
                <a:close/>
                <a:moveTo>
                  <a:pt x="804858" y="554653"/>
                </a:moveTo>
                <a:cubicBezTo>
                  <a:pt x="804858" y="562884"/>
                  <a:pt x="811531" y="569557"/>
                  <a:pt x="819762" y="569557"/>
                </a:cubicBezTo>
                <a:cubicBezTo>
                  <a:pt x="827994" y="569557"/>
                  <a:pt x="834667" y="562884"/>
                  <a:pt x="834667" y="554653"/>
                </a:cubicBezTo>
                <a:cubicBezTo>
                  <a:pt x="834667" y="546421"/>
                  <a:pt x="827994" y="539748"/>
                  <a:pt x="819762" y="539748"/>
                </a:cubicBezTo>
                <a:cubicBezTo>
                  <a:pt x="811531" y="539748"/>
                  <a:pt x="804858" y="546421"/>
                  <a:pt x="804858" y="554653"/>
                </a:cubicBezTo>
                <a:close/>
                <a:moveTo>
                  <a:pt x="804858" y="464569"/>
                </a:moveTo>
                <a:cubicBezTo>
                  <a:pt x="804858" y="472801"/>
                  <a:pt x="811531" y="479474"/>
                  <a:pt x="819762" y="479474"/>
                </a:cubicBezTo>
                <a:cubicBezTo>
                  <a:pt x="827994" y="479474"/>
                  <a:pt x="834667" y="472801"/>
                  <a:pt x="834667" y="464569"/>
                </a:cubicBezTo>
                <a:cubicBezTo>
                  <a:pt x="834667" y="456337"/>
                  <a:pt x="827994" y="449664"/>
                  <a:pt x="819762" y="449664"/>
                </a:cubicBezTo>
                <a:cubicBezTo>
                  <a:pt x="811531" y="449664"/>
                  <a:pt x="804858" y="456337"/>
                  <a:pt x="804858" y="464569"/>
                </a:cubicBezTo>
                <a:close/>
                <a:moveTo>
                  <a:pt x="804857" y="375240"/>
                </a:moveTo>
                <a:cubicBezTo>
                  <a:pt x="804857" y="383471"/>
                  <a:pt x="811530" y="390144"/>
                  <a:pt x="819761" y="390144"/>
                </a:cubicBezTo>
                <a:cubicBezTo>
                  <a:pt x="827993" y="390144"/>
                  <a:pt x="834666" y="383471"/>
                  <a:pt x="834666" y="375240"/>
                </a:cubicBezTo>
                <a:cubicBezTo>
                  <a:pt x="834666" y="367008"/>
                  <a:pt x="827993" y="360335"/>
                  <a:pt x="819761" y="360335"/>
                </a:cubicBezTo>
                <a:cubicBezTo>
                  <a:pt x="811530" y="360335"/>
                  <a:pt x="804857" y="367008"/>
                  <a:pt x="804857" y="375240"/>
                </a:cubicBezTo>
                <a:close/>
                <a:moveTo>
                  <a:pt x="804857" y="285156"/>
                </a:moveTo>
                <a:cubicBezTo>
                  <a:pt x="804857" y="293388"/>
                  <a:pt x="811530" y="300061"/>
                  <a:pt x="819761" y="300061"/>
                </a:cubicBezTo>
                <a:cubicBezTo>
                  <a:pt x="827993" y="300061"/>
                  <a:pt x="834666" y="293388"/>
                  <a:pt x="834666" y="285156"/>
                </a:cubicBezTo>
                <a:cubicBezTo>
                  <a:pt x="834666" y="276924"/>
                  <a:pt x="827993" y="270251"/>
                  <a:pt x="819761" y="270251"/>
                </a:cubicBezTo>
                <a:cubicBezTo>
                  <a:pt x="811530" y="270251"/>
                  <a:pt x="804857" y="276924"/>
                  <a:pt x="804857" y="285156"/>
                </a:cubicBezTo>
                <a:close/>
                <a:moveTo>
                  <a:pt x="804857" y="195072"/>
                </a:moveTo>
                <a:cubicBezTo>
                  <a:pt x="804857" y="203304"/>
                  <a:pt x="811530" y="209977"/>
                  <a:pt x="819761" y="209977"/>
                </a:cubicBezTo>
                <a:cubicBezTo>
                  <a:pt x="827993" y="209977"/>
                  <a:pt x="834666" y="203304"/>
                  <a:pt x="834666" y="195072"/>
                </a:cubicBezTo>
                <a:cubicBezTo>
                  <a:pt x="834666" y="186840"/>
                  <a:pt x="827993" y="180167"/>
                  <a:pt x="819761" y="180167"/>
                </a:cubicBezTo>
                <a:cubicBezTo>
                  <a:pt x="811530" y="180167"/>
                  <a:pt x="804857" y="186840"/>
                  <a:pt x="804857" y="195072"/>
                </a:cubicBezTo>
                <a:close/>
                <a:moveTo>
                  <a:pt x="804857" y="104989"/>
                </a:moveTo>
                <a:cubicBezTo>
                  <a:pt x="804857" y="113220"/>
                  <a:pt x="811530" y="119893"/>
                  <a:pt x="819761" y="119893"/>
                </a:cubicBezTo>
                <a:cubicBezTo>
                  <a:pt x="827993" y="119893"/>
                  <a:pt x="834666" y="113220"/>
                  <a:pt x="834666" y="104989"/>
                </a:cubicBezTo>
                <a:cubicBezTo>
                  <a:pt x="834666" y="96757"/>
                  <a:pt x="827993" y="90084"/>
                  <a:pt x="819761" y="90084"/>
                </a:cubicBezTo>
                <a:cubicBezTo>
                  <a:pt x="811530" y="90084"/>
                  <a:pt x="804857" y="96757"/>
                  <a:pt x="804857" y="104989"/>
                </a:cubicBezTo>
                <a:close/>
                <a:moveTo>
                  <a:pt x="804857" y="14905"/>
                </a:moveTo>
                <a:cubicBezTo>
                  <a:pt x="804857" y="23137"/>
                  <a:pt x="811530" y="29810"/>
                  <a:pt x="819761" y="29810"/>
                </a:cubicBezTo>
                <a:cubicBezTo>
                  <a:pt x="827993" y="29810"/>
                  <a:pt x="834666" y="23137"/>
                  <a:pt x="834666" y="14905"/>
                </a:cubicBezTo>
                <a:cubicBezTo>
                  <a:pt x="834666" y="6673"/>
                  <a:pt x="827993" y="0"/>
                  <a:pt x="819761" y="0"/>
                </a:cubicBezTo>
                <a:cubicBezTo>
                  <a:pt x="811530" y="0"/>
                  <a:pt x="804857" y="6673"/>
                  <a:pt x="804857" y="14905"/>
                </a:cubicBezTo>
                <a:close/>
                <a:moveTo>
                  <a:pt x="715429" y="554653"/>
                </a:moveTo>
                <a:cubicBezTo>
                  <a:pt x="715429" y="562884"/>
                  <a:pt x="722102" y="569557"/>
                  <a:pt x="730334" y="569557"/>
                </a:cubicBezTo>
                <a:cubicBezTo>
                  <a:pt x="738566" y="569557"/>
                  <a:pt x="745239" y="562884"/>
                  <a:pt x="745239" y="554653"/>
                </a:cubicBezTo>
                <a:cubicBezTo>
                  <a:pt x="745239" y="546421"/>
                  <a:pt x="738566" y="539748"/>
                  <a:pt x="730334" y="539748"/>
                </a:cubicBezTo>
                <a:cubicBezTo>
                  <a:pt x="722102" y="539748"/>
                  <a:pt x="715429" y="546421"/>
                  <a:pt x="715429" y="554653"/>
                </a:cubicBezTo>
                <a:close/>
                <a:moveTo>
                  <a:pt x="715429" y="464569"/>
                </a:moveTo>
                <a:cubicBezTo>
                  <a:pt x="715429" y="472801"/>
                  <a:pt x="722102" y="479474"/>
                  <a:pt x="730334" y="479474"/>
                </a:cubicBezTo>
                <a:cubicBezTo>
                  <a:pt x="738566" y="479474"/>
                  <a:pt x="745239" y="472801"/>
                  <a:pt x="745239" y="464569"/>
                </a:cubicBezTo>
                <a:cubicBezTo>
                  <a:pt x="745239" y="456337"/>
                  <a:pt x="738566" y="449664"/>
                  <a:pt x="730334" y="449664"/>
                </a:cubicBezTo>
                <a:cubicBezTo>
                  <a:pt x="722102" y="449664"/>
                  <a:pt x="715429" y="456337"/>
                  <a:pt x="715429" y="464569"/>
                </a:cubicBezTo>
                <a:close/>
                <a:moveTo>
                  <a:pt x="715428" y="375240"/>
                </a:moveTo>
                <a:cubicBezTo>
                  <a:pt x="715428" y="383471"/>
                  <a:pt x="722101" y="390144"/>
                  <a:pt x="730333" y="390144"/>
                </a:cubicBezTo>
                <a:cubicBezTo>
                  <a:pt x="738565" y="390144"/>
                  <a:pt x="745238" y="383471"/>
                  <a:pt x="745238" y="375240"/>
                </a:cubicBezTo>
                <a:cubicBezTo>
                  <a:pt x="745238" y="367008"/>
                  <a:pt x="738565" y="360335"/>
                  <a:pt x="730333" y="360335"/>
                </a:cubicBezTo>
                <a:cubicBezTo>
                  <a:pt x="722101" y="360335"/>
                  <a:pt x="715428" y="367008"/>
                  <a:pt x="715428" y="375240"/>
                </a:cubicBezTo>
                <a:close/>
                <a:moveTo>
                  <a:pt x="715428" y="285156"/>
                </a:moveTo>
                <a:cubicBezTo>
                  <a:pt x="715428" y="293388"/>
                  <a:pt x="722101" y="300061"/>
                  <a:pt x="730333" y="300061"/>
                </a:cubicBezTo>
                <a:cubicBezTo>
                  <a:pt x="738565" y="300061"/>
                  <a:pt x="745238" y="293388"/>
                  <a:pt x="745238" y="285156"/>
                </a:cubicBezTo>
                <a:cubicBezTo>
                  <a:pt x="745238" y="276924"/>
                  <a:pt x="738565" y="270251"/>
                  <a:pt x="730333" y="270251"/>
                </a:cubicBezTo>
                <a:cubicBezTo>
                  <a:pt x="722101" y="270251"/>
                  <a:pt x="715428" y="276924"/>
                  <a:pt x="715428" y="285156"/>
                </a:cubicBezTo>
                <a:close/>
                <a:moveTo>
                  <a:pt x="715428" y="195072"/>
                </a:moveTo>
                <a:cubicBezTo>
                  <a:pt x="715428" y="203304"/>
                  <a:pt x="722101" y="209977"/>
                  <a:pt x="730333" y="209977"/>
                </a:cubicBezTo>
                <a:cubicBezTo>
                  <a:pt x="738565" y="209977"/>
                  <a:pt x="745238" y="203304"/>
                  <a:pt x="745238" y="195072"/>
                </a:cubicBezTo>
                <a:cubicBezTo>
                  <a:pt x="745238" y="186840"/>
                  <a:pt x="738565" y="180167"/>
                  <a:pt x="730333" y="180167"/>
                </a:cubicBezTo>
                <a:cubicBezTo>
                  <a:pt x="722101" y="180167"/>
                  <a:pt x="715428" y="186840"/>
                  <a:pt x="715428" y="195072"/>
                </a:cubicBezTo>
                <a:close/>
                <a:moveTo>
                  <a:pt x="715428" y="104989"/>
                </a:moveTo>
                <a:cubicBezTo>
                  <a:pt x="715428" y="113220"/>
                  <a:pt x="722101" y="119893"/>
                  <a:pt x="730333" y="119893"/>
                </a:cubicBezTo>
                <a:cubicBezTo>
                  <a:pt x="738565" y="119893"/>
                  <a:pt x="745238" y="113220"/>
                  <a:pt x="745238" y="104989"/>
                </a:cubicBezTo>
                <a:cubicBezTo>
                  <a:pt x="745238" y="96757"/>
                  <a:pt x="738565" y="90084"/>
                  <a:pt x="730333" y="90084"/>
                </a:cubicBezTo>
                <a:cubicBezTo>
                  <a:pt x="722101" y="90084"/>
                  <a:pt x="715428" y="96757"/>
                  <a:pt x="715428" y="104989"/>
                </a:cubicBezTo>
                <a:close/>
                <a:moveTo>
                  <a:pt x="715428" y="14905"/>
                </a:moveTo>
                <a:cubicBezTo>
                  <a:pt x="715428" y="23137"/>
                  <a:pt x="722101" y="29810"/>
                  <a:pt x="730333" y="29810"/>
                </a:cubicBezTo>
                <a:cubicBezTo>
                  <a:pt x="738565" y="29810"/>
                  <a:pt x="745238" y="23137"/>
                  <a:pt x="745238" y="14905"/>
                </a:cubicBezTo>
                <a:cubicBezTo>
                  <a:pt x="745238" y="6673"/>
                  <a:pt x="738565" y="0"/>
                  <a:pt x="730333" y="0"/>
                </a:cubicBezTo>
                <a:cubicBezTo>
                  <a:pt x="722101" y="0"/>
                  <a:pt x="715428" y="6673"/>
                  <a:pt x="715428" y="14905"/>
                </a:cubicBezTo>
                <a:close/>
                <a:moveTo>
                  <a:pt x="626001" y="554653"/>
                </a:moveTo>
                <a:cubicBezTo>
                  <a:pt x="626001" y="562884"/>
                  <a:pt x="632674" y="569557"/>
                  <a:pt x="640905" y="569557"/>
                </a:cubicBezTo>
                <a:cubicBezTo>
                  <a:pt x="649137" y="569557"/>
                  <a:pt x="655810" y="562884"/>
                  <a:pt x="655810" y="554653"/>
                </a:cubicBezTo>
                <a:cubicBezTo>
                  <a:pt x="655810" y="546421"/>
                  <a:pt x="649137" y="539748"/>
                  <a:pt x="640905" y="539748"/>
                </a:cubicBezTo>
                <a:cubicBezTo>
                  <a:pt x="632674" y="539748"/>
                  <a:pt x="626001" y="546421"/>
                  <a:pt x="626001" y="554653"/>
                </a:cubicBezTo>
                <a:close/>
                <a:moveTo>
                  <a:pt x="626001" y="464569"/>
                </a:moveTo>
                <a:cubicBezTo>
                  <a:pt x="626001" y="472801"/>
                  <a:pt x="632674" y="479474"/>
                  <a:pt x="640905" y="479474"/>
                </a:cubicBezTo>
                <a:cubicBezTo>
                  <a:pt x="649137" y="479474"/>
                  <a:pt x="655810" y="472801"/>
                  <a:pt x="655810" y="464569"/>
                </a:cubicBezTo>
                <a:cubicBezTo>
                  <a:pt x="655810" y="456337"/>
                  <a:pt x="649137" y="449664"/>
                  <a:pt x="640905" y="449664"/>
                </a:cubicBezTo>
                <a:cubicBezTo>
                  <a:pt x="632674" y="449664"/>
                  <a:pt x="626001" y="456337"/>
                  <a:pt x="626001" y="464569"/>
                </a:cubicBezTo>
                <a:close/>
                <a:moveTo>
                  <a:pt x="626000" y="375240"/>
                </a:moveTo>
                <a:cubicBezTo>
                  <a:pt x="626000" y="383471"/>
                  <a:pt x="632673" y="390144"/>
                  <a:pt x="640904" y="390144"/>
                </a:cubicBezTo>
                <a:cubicBezTo>
                  <a:pt x="649136" y="390144"/>
                  <a:pt x="655809" y="383471"/>
                  <a:pt x="655809" y="375240"/>
                </a:cubicBezTo>
                <a:cubicBezTo>
                  <a:pt x="655809" y="367008"/>
                  <a:pt x="649136" y="360335"/>
                  <a:pt x="640904" y="360335"/>
                </a:cubicBezTo>
                <a:cubicBezTo>
                  <a:pt x="632673" y="360335"/>
                  <a:pt x="626000" y="367008"/>
                  <a:pt x="626000" y="375240"/>
                </a:cubicBezTo>
                <a:close/>
                <a:moveTo>
                  <a:pt x="626000" y="285156"/>
                </a:moveTo>
                <a:cubicBezTo>
                  <a:pt x="626000" y="293388"/>
                  <a:pt x="632673" y="300061"/>
                  <a:pt x="640904" y="300061"/>
                </a:cubicBezTo>
                <a:cubicBezTo>
                  <a:pt x="649136" y="300061"/>
                  <a:pt x="655809" y="293388"/>
                  <a:pt x="655809" y="285156"/>
                </a:cubicBezTo>
                <a:cubicBezTo>
                  <a:pt x="655809" y="276924"/>
                  <a:pt x="649136" y="270251"/>
                  <a:pt x="640904" y="270251"/>
                </a:cubicBezTo>
                <a:cubicBezTo>
                  <a:pt x="632673" y="270251"/>
                  <a:pt x="626000" y="276924"/>
                  <a:pt x="626000" y="285156"/>
                </a:cubicBezTo>
                <a:close/>
                <a:moveTo>
                  <a:pt x="626000" y="195072"/>
                </a:moveTo>
                <a:cubicBezTo>
                  <a:pt x="626000" y="203304"/>
                  <a:pt x="632673" y="209977"/>
                  <a:pt x="640904" y="209977"/>
                </a:cubicBezTo>
                <a:cubicBezTo>
                  <a:pt x="649136" y="209977"/>
                  <a:pt x="655809" y="203304"/>
                  <a:pt x="655809" y="195072"/>
                </a:cubicBezTo>
                <a:cubicBezTo>
                  <a:pt x="655809" y="186840"/>
                  <a:pt x="649136" y="180167"/>
                  <a:pt x="640904" y="180167"/>
                </a:cubicBezTo>
                <a:cubicBezTo>
                  <a:pt x="632673" y="180167"/>
                  <a:pt x="626000" y="186840"/>
                  <a:pt x="626000" y="195072"/>
                </a:cubicBezTo>
                <a:close/>
                <a:moveTo>
                  <a:pt x="626000" y="104989"/>
                </a:moveTo>
                <a:cubicBezTo>
                  <a:pt x="626000" y="113220"/>
                  <a:pt x="632673" y="119893"/>
                  <a:pt x="640904" y="119893"/>
                </a:cubicBezTo>
                <a:cubicBezTo>
                  <a:pt x="649136" y="119893"/>
                  <a:pt x="655809" y="113220"/>
                  <a:pt x="655809" y="104989"/>
                </a:cubicBezTo>
                <a:cubicBezTo>
                  <a:pt x="655809" y="96757"/>
                  <a:pt x="649136" y="90084"/>
                  <a:pt x="640904" y="90084"/>
                </a:cubicBezTo>
                <a:cubicBezTo>
                  <a:pt x="632673" y="90084"/>
                  <a:pt x="626000" y="96757"/>
                  <a:pt x="626000" y="104989"/>
                </a:cubicBezTo>
                <a:close/>
                <a:moveTo>
                  <a:pt x="626000" y="14905"/>
                </a:moveTo>
                <a:cubicBezTo>
                  <a:pt x="626000" y="23137"/>
                  <a:pt x="632673" y="29810"/>
                  <a:pt x="640904" y="29810"/>
                </a:cubicBezTo>
                <a:cubicBezTo>
                  <a:pt x="649136" y="29810"/>
                  <a:pt x="655809" y="23137"/>
                  <a:pt x="655809" y="14905"/>
                </a:cubicBezTo>
                <a:cubicBezTo>
                  <a:pt x="655809" y="6673"/>
                  <a:pt x="649136" y="0"/>
                  <a:pt x="640904" y="0"/>
                </a:cubicBezTo>
                <a:cubicBezTo>
                  <a:pt x="632673" y="0"/>
                  <a:pt x="626000" y="6673"/>
                  <a:pt x="626000" y="14905"/>
                </a:cubicBezTo>
                <a:close/>
                <a:moveTo>
                  <a:pt x="536572" y="554653"/>
                </a:moveTo>
                <a:cubicBezTo>
                  <a:pt x="536572" y="562884"/>
                  <a:pt x="543245" y="569557"/>
                  <a:pt x="551477" y="569557"/>
                </a:cubicBezTo>
                <a:cubicBezTo>
                  <a:pt x="559709" y="569557"/>
                  <a:pt x="566382" y="562884"/>
                  <a:pt x="566382" y="554653"/>
                </a:cubicBezTo>
                <a:cubicBezTo>
                  <a:pt x="566382" y="546421"/>
                  <a:pt x="559709" y="539748"/>
                  <a:pt x="551477" y="539748"/>
                </a:cubicBezTo>
                <a:cubicBezTo>
                  <a:pt x="543245" y="539748"/>
                  <a:pt x="536572" y="546421"/>
                  <a:pt x="536572" y="554653"/>
                </a:cubicBezTo>
                <a:close/>
                <a:moveTo>
                  <a:pt x="536572" y="464569"/>
                </a:moveTo>
                <a:cubicBezTo>
                  <a:pt x="536572" y="472801"/>
                  <a:pt x="543245" y="479474"/>
                  <a:pt x="551477" y="479474"/>
                </a:cubicBezTo>
                <a:cubicBezTo>
                  <a:pt x="559709" y="479474"/>
                  <a:pt x="566382" y="472801"/>
                  <a:pt x="566382" y="464569"/>
                </a:cubicBezTo>
                <a:cubicBezTo>
                  <a:pt x="566382" y="456337"/>
                  <a:pt x="559709" y="449664"/>
                  <a:pt x="551477" y="449664"/>
                </a:cubicBezTo>
                <a:cubicBezTo>
                  <a:pt x="543245" y="449664"/>
                  <a:pt x="536572" y="456337"/>
                  <a:pt x="536572" y="464569"/>
                </a:cubicBezTo>
                <a:close/>
                <a:moveTo>
                  <a:pt x="536571" y="375240"/>
                </a:moveTo>
                <a:cubicBezTo>
                  <a:pt x="536571" y="383471"/>
                  <a:pt x="543244" y="390144"/>
                  <a:pt x="551476" y="390144"/>
                </a:cubicBezTo>
                <a:cubicBezTo>
                  <a:pt x="559708" y="390144"/>
                  <a:pt x="566381" y="383471"/>
                  <a:pt x="566381" y="375240"/>
                </a:cubicBezTo>
                <a:cubicBezTo>
                  <a:pt x="566381" y="367008"/>
                  <a:pt x="559708" y="360335"/>
                  <a:pt x="551476" y="360335"/>
                </a:cubicBezTo>
                <a:cubicBezTo>
                  <a:pt x="543244" y="360335"/>
                  <a:pt x="536571" y="367008"/>
                  <a:pt x="536571" y="375240"/>
                </a:cubicBezTo>
                <a:close/>
                <a:moveTo>
                  <a:pt x="536571" y="285156"/>
                </a:moveTo>
                <a:cubicBezTo>
                  <a:pt x="536571" y="293388"/>
                  <a:pt x="543244" y="300061"/>
                  <a:pt x="551476" y="300061"/>
                </a:cubicBezTo>
                <a:cubicBezTo>
                  <a:pt x="559708" y="300061"/>
                  <a:pt x="566381" y="293388"/>
                  <a:pt x="566381" y="285156"/>
                </a:cubicBezTo>
                <a:cubicBezTo>
                  <a:pt x="566381" y="276924"/>
                  <a:pt x="559708" y="270251"/>
                  <a:pt x="551476" y="270251"/>
                </a:cubicBezTo>
                <a:cubicBezTo>
                  <a:pt x="543244" y="270251"/>
                  <a:pt x="536571" y="276924"/>
                  <a:pt x="536571" y="285156"/>
                </a:cubicBezTo>
                <a:close/>
                <a:moveTo>
                  <a:pt x="536571" y="195072"/>
                </a:moveTo>
                <a:cubicBezTo>
                  <a:pt x="536571" y="203304"/>
                  <a:pt x="543244" y="209977"/>
                  <a:pt x="551476" y="209977"/>
                </a:cubicBezTo>
                <a:cubicBezTo>
                  <a:pt x="559708" y="209977"/>
                  <a:pt x="566381" y="203304"/>
                  <a:pt x="566381" y="195072"/>
                </a:cubicBezTo>
                <a:cubicBezTo>
                  <a:pt x="566381" y="186840"/>
                  <a:pt x="559708" y="180167"/>
                  <a:pt x="551476" y="180167"/>
                </a:cubicBezTo>
                <a:cubicBezTo>
                  <a:pt x="543244" y="180167"/>
                  <a:pt x="536571" y="186840"/>
                  <a:pt x="536571" y="195072"/>
                </a:cubicBezTo>
                <a:close/>
                <a:moveTo>
                  <a:pt x="536571" y="104989"/>
                </a:moveTo>
                <a:cubicBezTo>
                  <a:pt x="536571" y="113220"/>
                  <a:pt x="543244" y="119893"/>
                  <a:pt x="551476" y="119893"/>
                </a:cubicBezTo>
                <a:cubicBezTo>
                  <a:pt x="559708" y="119893"/>
                  <a:pt x="566381" y="113220"/>
                  <a:pt x="566381" y="104989"/>
                </a:cubicBezTo>
                <a:cubicBezTo>
                  <a:pt x="566381" y="96757"/>
                  <a:pt x="559708" y="90084"/>
                  <a:pt x="551476" y="90084"/>
                </a:cubicBezTo>
                <a:cubicBezTo>
                  <a:pt x="543244" y="90084"/>
                  <a:pt x="536571" y="96757"/>
                  <a:pt x="536571" y="104989"/>
                </a:cubicBezTo>
                <a:close/>
                <a:moveTo>
                  <a:pt x="536571" y="14905"/>
                </a:moveTo>
                <a:cubicBezTo>
                  <a:pt x="536571" y="23137"/>
                  <a:pt x="543244" y="29810"/>
                  <a:pt x="551476" y="29810"/>
                </a:cubicBezTo>
                <a:cubicBezTo>
                  <a:pt x="559708" y="29810"/>
                  <a:pt x="566381" y="23137"/>
                  <a:pt x="566381" y="14905"/>
                </a:cubicBezTo>
                <a:cubicBezTo>
                  <a:pt x="566381" y="6673"/>
                  <a:pt x="559708" y="0"/>
                  <a:pt x="551476" y="0"/>
                </a:cubicBezTo>
                <a:cubicBezTo>
                  <a:pt x="543244" y="0"/>
                  <a:pt x="536571" y="6673"/>
                  <a:pt x="536571" y="14905"/>
                </a:cubicBezTo>
                <a:close/>
                <a:moveTo>
                  <a:pt x="447144" y="554653"/>
                </a:moveTo>
                <a:cubicBezTo>
                  <a:pt x="447144" y="562884"/>
                  <a:pt x="453817" y="569557"/>
                  <a:pt x="462048" y="569557"/>
                </a:cubicBezTo>
                <a:cubicBezTo>
                  <a:pt x="470280" y="569557"/>
                  <a:pt x="476953" y="562884"/>
                  <a:pt x="476953" y="554653"/>
                </a:cubicBezTo>
                <a:cubicBezTo>
                  <a:pt x="476953" y="546421"/>
                  <a:pt x="470280" y="539748"/>
                  <a:pt x="462048" y="539748"/>
                </a:cubicBezTo>
                <a:cubicBezTo>
                  <a:pt x="453817" y="539748"/>
                  <a:pt x="447144" y="546421"/>
                  <a:pt x="447144" y="554653"/>
                </a:cubicBezTo>
                <a:close/>
                <a:moveTo>
                  <a:pt x="447144" y="464569"/>
                </a:moveTo>
                <a:cubicBezTo>
                  <a:pt x="447144" y="472801"/>
                  <a:pt x="453817" y="479474"/>
                  <a:pt x="462048" y="479474"/>
                </a:cubicBezTo>
                <a:cubicBezTo>
                  <a:pt x="470280" y="479474"/>
                  <a:pt x="476953" y="472801"/>
                  <a:pt x="476953" y="464569"/>
                </a:cubicBezTo>
                <a:cubicBezTo>
                  <a:pt x="476953" y="456337"/>
                  <a:pt x="470280" y="449664"/>
                  <a:pt x="462048" y="449664"/>
                </a:cubicBezTo>
                <a:cubicBezTo>
                  <a:pt x="453817" y="449664"/>
                  <a:pt x="447144" y="456337"/>
                  <a:pt x="447144" y="464569"/>
                </a:cubicBezTo>
                <a:close/>
                <a:moveTo>
                  <a:pt x="447143" y="375240"/>
                </a:moveTo>
                <a:cubicBezTo>
                  <a:pt x="447143" y="383471"/>
                  <a:pt x="453816" y="390144"/>
                  <a:pt x="462047" y="390144"/>
                </a:cubicBezTo>
                <a:cubicBezTo>
                  <a:pt x="470279" y="390144"/>
                  <a:pt x="476952" y="383471"/>
                  <a:pt x="476952" y="375240"/>
                </a:cubicBezTo>
                <a:cubicBezTo>
                  <a:pt x="476952" y="367008"/>
                  <a:pt x="470279" y="360335"/>
                  <a:pt x="462047" y="360335"/>
                </a:cubicBezTo>
                <a:cubicBezTo>
                  <a:pt x="453816" y="360335"/>
                  <a:pt x="447143" y="367008"/>
                  <a:pt x="447143" y="375240"/>
                </a:cubicBezTo>
                <a:close/>
                <a:moveTo>
                  <a:pt x="447143" y="285156"/>
                </a:moveTo>
                <a:cubicBezTo>
                  <a:pt x="447143" y="293388"/>
                  <a:pt x="453816" y="300061"/>
                  <a:pt x="462047" y="300061"/>
                </a:cubicBezTo>
                <a:cubicBezTo>
                  <a:pt x="470279" y="300061"/>
                  <a:pt x="476952" y="293388"/>
                  <a:pt x="476952" y="285156"/>
                </a:cubicBezTo>
                <a:cubicBezTo>
                  <a:pt x="476952" y="276924"/>
                  <a:pt x="470279" y="270251"/>
                  <a:pt x="462047" y="270251"/>
                </a:cubicBezTo>
                <a:cubicBezTo>
                  <a:pt x="453816" y="270251"/>
                  <a:pt x="447143" y="276924"/>
                  <a:pt x="447143" y="285156"/>
                </a:cubicBezTo>
                <a:close/>
                <a:moveTo>
                  <a:pt x="447143" y="195072"/>
                </a:moveTo>
                <a:cubicBezTo>
                  <a:pt x="447143" y="203304"/>
                  <a:pt x="453816" y="209977"/>
                  <a:pt x="462047" y="209977"/>
                </a:cubicBezTo>
                <a:cubicBezTo>
                  <a:pt x="470279" y="209977"/>
                  <a:pt x="476952" y="203304"/>
                  <a:pt x="476952" y="195072"/>
                </a:cubicBezTo>
                <a:cubicBezTo>
                  <a:pt x="476952" y="186840"/>
                  <a:pt x="470279" y="180167"/>
                  <a:pt x="462047" y="180167"/>
                </a:cubicBezTo>
                <a:cubicBezTo>
                  <a:pt x="453816" y="180167"/>
                  <a:pt x="447143" y="186840"/>
                  <a:pt x="447143" y="195072"/>
                </a:cubicBezTo>
                <a:close/>
                <a:moveTo>
                  <a:pt x="447143" y="104989"/>
                </a:moveTo>
                <a:cubicBezTo>
                  <a:pt x="447143" y="113220"/>
                  <a:pt x="453816" y="119893"/>
                  <a:pt x="462047" y="119893"/>
                </a:cubicBezTo>
                <a:cubicBezTo>
                  <a:pt x="470279" y="119893"/>
                  <a:pt x="476952" y="113220"/>
                  <a:pt x="476952" y="104989"/>
                </a:cubicBezTo>
                <a:cubicBezTo>
                  <a:pt x="476952" y="96757"/>
                  <a:pt x="470279" y="90084"/>
                  <a:pt x="462047" y="90084"/>
                </a:cubicBezTo>
                <a:cubicBezTo>
                  <a:pt x="453816" y="90084"/>
                  <a:pt x="447143" y="96757"/>
                  <a:pt x="447143" y="104989"/>
                </a:cubicBezTo>
                <a:close/>
                <a:moveTo>
                  <a:pt x="447143" y="14905"/>
                </a:moveTo>
                <a:cubicBezTo>
                  <a:pt x="447143" y="23137"/>
                  <a:pt x="453816" y="29810"/>
                  <a:pt x="462047" y="29810"/>
                </a:cubicBezTo>
                <a:cubicBezTo>
                  <a:pt x="470279" y="29810"/>
                  <a:pt x="476952" y="23137"/>
                  <a:pt x="476952" y="14905"/>
                </a:cubicBezTo>
                <a:cubicBezTo>
                  <a:pt x="476952" y="6673"/>
                  <a:pt x="470279" y="0"/>
                  <a:pt x="462047" y="0"/>
                </a:cubicBezTo>
                <a:cubicBezTo>
                  <a:pt x="453816" y="0"/>
                  <a:pt x="447143" y="6673"/>
                  <a:pt x="447143" y="14905"/>
                </a:cubicBezTo>
                <a:close/>
                <a:moveTo>
                  <a:pt x="357715" y="554653"/>
                </a:moveTo>
                <a:cubicBezTo>
                  <a:pt x="357715" y="562884"/>
                  <a:pt x="364388" y="569557"/>
                  <a:pt x="372620" y="569557"/>
                </a:cubicBezTo>
                <a:cubicBezTo>
                  <a:pt x="380852" y="569557"/>
                  <a:pt x="387525" y="562884"/>
                  <a:pt x="387525" y="554653"/>
                </a:cubicBezTo>
                <a:cubicBezTo>
                  <a:pt x="387525" y="546421"/>
                  <a:pt x="380852" y="539748"/>
                  <a:pt x="372620" y="539748"/>
                </a:cubicBezTo>
                <a:cubicBezTo>
                  <a:pt x="364388" y="539748"/>
                  <a:pt x="357715" y="546421"/>
                  <a:pt x="357715" y="554653"/>
                </a:cubicBezTo>
                <a:close/>
                <a:moveTo>
                  <a:pt x="357715" y="464569"/>
                </a:moveTo>
                <a:cubicBezTo>
                  <a:pt x="357715" y="472801"/>
                  <a:pt x="364388" y="479474"/>
                  <a:pt x="372620" y="479474"/>
                </a:cubicBezTo>
                <a:cubicBezTo>
                  <a:pt x="380852" y="479474"/>
                  <a:pt x="387525" y="472801"/>
                  <a:pt x="387525" y="464569"/>
                </a:cubicBezTo>
                <a:cubicBezTo>
                  <a:pt x="387525" y="456337"/>
                  <a:pt x="380852" y="449664"/>
                  <a:pt x="372620" y="449664"/>
                </a:cubicBezTo>
                <a:cubicBezTo>
                  <a:pt x="364388" y="449664"/>
                  <a:pt x="357715" y="456337"/>
                  <a:pt x="357715" y="464569"/>
                </a:cubicBezTo>
                <a:close/>
                <a:moveTo>
                  <a:pt x="357714" y="375240"/>
                </a:moveTo>
                <a:cubicBezTo>
                  <a:pt x="357714" y="383471"/>
                  <a:pt x="364387" y="390144"/>
                  <a:pt x="372619" y="390144"/>
                </a:cubicBezTo>
                <a:cubicBezTo>
                  <a:pt x="380851" y="390144"/>
                  <a:pt x="387524" y="383471"/>
                  <a:pt x="387524" y="375240"/>
                </a:cubicBezTo>
                <a:cubicBezTo>
                  <a:pt x="387524" y="367008"/>
                  <a:pt x="380851" y="360335"/>
                  <a:pt x="372619" y="360335"/>
                </a:cubicBezTo>
                <a:cubicBezTo>
                  <a:pt x="364387" y="360335"/>
                  <a:pt x="357714" y="367008"/>
                  <a:pt x="357714" y="375240"/>
                </a:cubicBezTo>
                <a:close/>
                <a:moveTo>
                  <a:pt x="357714" y="285156"/>
                </a:moveTo>
                <a:cubicBezTo>
                  <a:pt x="357714" y="293388"/>
                  <a:pt x="364387" y="300061"/>
                  <a:pt x="372619" y="300061"/>
                </a:cubicBezTo>
                <a:cubicBezTo>
                  <a:pt x="380851" y="300061"/>
                  <a:pt x="387524" y="293388"/>
                  <a:pt x="387524" y="285156"/>
                </a:cubicBezTo>
                <a:cubicBezTo>
                  <a:pt x="387524" y="276924"/>
                  <a:pt x="380851" y="270251"/>
                  <a:pt x="372619" y="270251"/>
                </a:cubicBezTo>
                <a:cubicBezTo>
                  <a:pt x="364387" y="270251"/>
                  <a:pt x="357714" y="276924"/>
                  <a:pt x="357714" y="285156"/>
                </a:cubicBezTo>
                <a:close/>
                <a:moveTo>
                  <a:pt x="357714" y="195072"/>
                </a:moveTo>
                <a:cubicBezTo>
                  <a:pt x="357714" y="203304"/>
                  <a:pt x="364387" y="209977"/>
                  <a:pt x="372619" y="209977"/>
                </a:cubicBezTo>
                <a:cubicBezTo>
                  <a:pt x="380851" y="209977"/>
                  <a:pt x="387524" y="203304"/>
                  <a:pt x="387524" y="195072"/>
                </a:cubicBezTo>
                <a:cubicBezTo>
                  <a:pt x="387524" y="186840"/>
                  <a:pt x="380851" y="180167"/>
                  <a:pt x="372619" y="180167"/>
                </a:cubicBezTo>
                <a:cubicBezTo>
                  <a:pt x="364387" y="180167"/>
                  <a:pt x="357714" y="186840"/>
                  <a:pt x="357714" y="195072"/>
                </a:cubicBezTo>
                <a:close/>
                <a:moveTo>
                  <a:pt x="357714" y="104989"/>
                </a:moveTo>
                <a:cubicBezTo>
                  <a:pt x="357714" y="113220"/>
                  <a:pt x="364387" y="119893"/>
                  <a:pt x="372619" y="119893"/>
                </a:cubicBezTo>
                <a:cubicBezTo>
                  <a:pt x="380851" y="119893"/>
                  <a:pt x="387524" y="113220"/>
                  <a:pt x="387524" y="104989"/>
                </a:cubicBezTo>
                <a:cubicBezTo>
                  <a:pt x="387524" y="96757"/>
                  <a:pt x="380851" y="90084"/>
                  <a:pt x="372619" y="90084"/>
                </a:cubicBezTo>
                <a:cubicBezTo>
                  <a:pt x="364387" y="90084"/>
                  <a:pt x="357714" y="96757"/>
                  <a:pt x="357714" y="104989"/>
                </a:cubicBezTo>
                <a:close/>
                <a:moveTo>
                  <a:pt x="357714" y="14905"/>
                </a:moveTo>
                <a:cubicBezTo>
                  <a:pt x="357714" y="23137"/>
                  <a:pt x="364387" y="29810"/>
                  <a:pt x="372619" y="29810"/>
                </a:cubicBezTo>
                <a:cubicBezTo>
                  <a:pt x="380851" y="29810"/>
                  <a:pt x="387524" y="23137"/>
                  <a:pt x="387524" y="14905"/>
                </a:cubicBezTo>
                <a:cubicBezTo>
                  <a:pt x="387524" y="6673"/>
                  <a:pt x="380851" y="0"/>
                  <a:pt x="372619" y="0"/>
                </a:cubicBezTo>
                <a:cubicBezTo>
                  <a:pt x="364387" y="0"/>
                  <a:pt x="357714" y="6673"/>
                  <a:pt x="357714" y="14905"/>
                </a:cubicBezTo>
                <a:close/>
                <a:moveTo>
                  <a:pt x="268287" y="554653"/>
                </a:moveTo>
                <a:cubicBezTo>
                  <a:pt x="268287" y="562884"/>
                  <a:pt x="274960" y="569557"/>
                  <a:pt x="283191" y="569557"/>
                </a:cubicBezTo>
                <a:cubicBezTo>
                  <a:pt x="291423" y="569557"/>
                  <a:pt x="298096" y="562884"/>
                  <a:pt x="298096" y="554653"/>
                </a:cubicBezTo>
                <a:cubicBezTo>
                  <a:pt x="298096" y="546421"/>
                  <a:pt x="291423" y="539748"/>
                  <a:pt x="283191" y="539748"/>
                </a:cubicBezTo>
                <a:cubicBezTo>
                  <a:pt x="274960" y="539748"/>
                  <a:pt x="268287" y="546421"/>
                  <a:pt x="268287" y="554653"/>
                </a:cubicBezTo>
                <a:close/>
                <a:moveTo>
                  <a:pt x="268287" y="464569"/>
                </a:moveTo>
                <a:cubicBezTo>
                  <a:pt x="268287" y="472801"/>
                  <a:pt x="274960" y="479474"/>
                  <a:pt x="283191" y="479474"/>
                </a:cubicBezTo>
                <a:cubicBezTo>
                  <a:pt x="291423" y="479474"/>
                  <a:pt x="298096" y="472801"/>
                  <a:pt x="298096" y="464569"/>
                </a:cubicBezTo>
                <a:cubicBezTo>
                  <a:pt x="298096" y="456337"/>
                  <a:pt x="291423" y="449664"/>
                  <a:pt x="283191" y="449664"/>
                </a:cubicBezTo>
                <a:cubicBezTo>
                  <a:pt x="274960" y="449664"/>
                  <a:pt x="268287" y="456337"/>
                  <a:pt x="268287" y="464569"/>
                </a:cubicBezTo>
                <a:close/>
                <a:moveTo>
                  <a:pt x="268286" y="375240"/>
                </a:moveTo>
                <a:cubicBezTo>
                  <a:pt x="268286" y="383471"/>
                  <a:pt x="274959" y="390144"/>
                  <a:pt x="283190" y="390144"/>
                </a:cubicBezTo>
                <a:cubicBezTo>
                  <a:pt x="291422" y="390144"/>
                  <a:pt x="298095" y="383471"/>
                  <a:pt x="298095" y="375240"/>
                </a:cubicBezTo>
                <a:cubicBezTo>
                  <a:pt x="298095" y="367008"/>
                  <a:pt x="291422" y="360335"/>
                  <a:pt x="283190" y="360335"/>
                </a:cubicBezTo>
                <a:cubicBezTo>
                  <a:pt x="274959" y="360335"/>
                  <a:pt x="268286" y="367008"/>
                  <a:pt x="268286" y="375240"/>
                </a:cubicBezTo>
                <a:close/>
                <a:moveTo>
                  <a:pt x="268286" y="285156"/>
                </a:moveTo>
                <a:cubicBezTo>
                  <a:pt x="268286" y="293388"/>
                  <a:pt x="274959" y="300061"/>
                  <a:pt x="283190" y="300061"/>
                </a:cubicBezTo>
                <a:cubicBezTo>
                  <a:pt x="291422" y="300061"/>
                  <a:pt x="298095" y="293388"/>
                  <a:pt x="298095" y="285156"/>
                </a:cubicBezTo>
                <a:cubicBezTo>
                  <a:pt x="298095" y="276924"/>
                  <a:pt x="291422" y="270251"/>
                  <a:pt x="283190" y="270251"/>
                </a:cubicBezTo>
                <a:cubicBezTo>
                  <a:pt x="274959" y="270251"/>
                  <a:pt x="268286" y="276924"/>
                  <a:pt x="268286" y="285156"/>
                </a:cubicBezTo>
                <a:close/>
                <a:moveTo>
                  <a:pt x="268286" y="195072"/>
                </a:moveTo>
                <a:cubicBezTo>
                  <a:pt x="268286" y="203304"/>
                  <a:pt x="274959" y="209977"/>
                  <a:pt x="283190" y="209977"/>
                </a:cubicBezTo>
                <a:cubicBezTo>
                  <a:pt x="291422" y="209977"/>
                  <a:pt x="298095" y="203304"/>
                  <a:pt x="298095" y="195072"/>
                </a:cubicBezTo>
                <a:cubicBezTo>
                  <a:pt x="298095" y="186840"/>
                  <a:pt x="291422" y="180167"/>
                  <a:pt x="283190" y="180167"/>
                </a:cubicBezTo>
                <a:cubicBezTo>
                  <a:pt x="274959" y="180167"/>
                  <a:pt x="268286" y="186840"/>
                  <a:pt x="268286" y="195072"/>
                </a:cubicBezTo>
                <a:close/>
                <a:moveTo>
                  <a:pt x="268286" y="104989"/>
                </a:moveTo>
                <a:cubicBezTo>
                  <a:pt x="268286" y="113220"/>
                  <a:pt x="274959" y="119893"/>
                  <a:pt x="283190" y="119893"/>
                </a:cubicBezTo>
                <a:cubicBezTo>
                  <a:pt x="291422" y="119893"/>
                  <a:pt x="298095" y="113220"/>
                  <a:pt x="298095" y="104989"/>
                </a:cubicBezTo>
                <a:cubicBezTo>
                  <a:pt x="298095" y="96757"/>
                  <a:pt x="291422" y="90084"/>
                  <a:pt x="283190" y="90084"/>
                </a:cubicBezTo>
                <a:cubicBezTo>
                  <a:pt x="274959" y="90084"/>
                  <a:pt x="268286" y="96757"/>
                  <a:pt x="268286" y="104989"/>
                </a:cubicBezTo>
                <a:close/>
                <a:moveTo>
                  <a:pt x="268286" y="14905"/>
                </a:moveTo>
                <a:cubicBezTo>
                  <a:pt x="268286" y="23137"/>
                  <a:pt x="274959" y="29810"/>
                  <a:pt x="283190" y="29810"/>
                </a:cubicBezTo>
                <a:cubicBezTo>
                  <a:pt x="291422" y="29810"/>
                  <a:pt x="298095" y="23137"/>
                  <a:pt x="298095" y="14905"/>
                </a:cubicBezTo>
                <a:cubicBezTo>
                  <a:pt x="298095" y="6673"/>
                  <a:pt x="291422" y="0"/>
                  <a:pt x="283190" y="0"/>
                </a:cubicBezTo>
                <a:cubicBezTo>
                  <a:pt x="274959" y="0"/>
                  <a:pt x="268286" y="6673"/>
                  <a:pt x="268286" y="14905"/>
                </a:cubicBezTo>
                <a:close/>
                <a:moveTo>
                  <a:pt x="178858" y="554653"/>
                </a:moveTo>
                <a:cubicBezTo>
                  <a:pt x="178858" y="562884"/>
                  <a:pt x="185531" y="569557"/>
                  <a:pt x="193763" y="569557"/>
                </a:cubicBezTo>
                <a:cubicBezTo>
                  <a:pt x="201995" y="569557"/>
                  <a:pt x="208668" y="562884"/>
                  <a:pt x="208668" y="554653"/>
                </a:cubicBezTo>
                <a:cubicBezTo>
                  <a:pt x="208668" y="546421"/>
                  <a:pt x="201995" y="539748"/>
                  <a:pt x="193763" y="539748"/>
                </a:cubicBezTo>
                <a:cubicBezTo>
                  <a:pt x="185531" y="539748"/>
                  <a:pt x="178858" y="546421"/>
                  <a:pt x="178858" y="554653"/>
                </a:cubicBezTo>
                <a:close/>
                <a:moveTo>
                  <a:pt x="178858" y="464569"/>
                </a:moveTo>
                <a:cubicBezTo>
                  <a:pt x="178858" y="472801"/>
                  <a:pt x="185531" y="479474"/>
                  <a:pt x="193763" y="479474"/>
                </a:cubicBezTo>
                <a:cubicBezTo>
                  <a:pt x="201995" y="479474"/>
                  <a:pt x="208668" y="472801"/>
                  <a:pt x="208668" y="464569"/>
                </a:cubicBezTo>
                <a:cubicBezTo>
                  <a:pt x="208668" y="456337"/>
                  <a:pt x="201995" y="449664"/>
                  <a:pt x="193763" y="449664"/>
                </a:cubicBezTo>
                <a:cubicBezTo>
                  <a:pt x="185531" y="449664"/>
                  <a:pt x="178858" y="456337"/>
                  <a:pt x="178858" y="464569"/>
                </a:cubicBezTo>
                <a:close/>
                <a:moveTo>
                  <a:pt x="178857" y="375240"/>
                </a:moveTo>
                <a:cubicBezTo>
                  <a:pt x="178857" y="383471"/>
                  <a:pt x="185530" y="390144"/>
                  <a:pt x="193762" y="390144"/>
                </a:cubicBezTo>
                <a:cubicBezTo>
                  <a:pt x="201994" y="390144"/>
                  <a:pt x="208667" y="383471"/>
                  <a:pt x="208667" y="375240"/>
                </a:cubicBezTo>
                <a:cubicBezTo>
                  <a:pt x="208667" y="367008"/>
                  <a:pt x="201994" y="360335"/>
                  <a:pt x="193762" y="360335"/>
                </a:cubicBezTo>
                <a:cubicBezTo>
                  <a:pt x="185530" y="360335"/>
                  <a:pt x="178857" y="367008"/>
                  <a:pt x="178857" y="375240"/>
                </a:cubicBezTo>
                <a:close/>
                <a:moveTo>
                  <a:pt x="178857" y="285156"/>
                </a:moveTo>
                <a:cubicBezTo>
                  <a:pt x="178857" y="293388"/>
                  <a:pt x="185530" y="300061"/>
                  <a:pt x="193762" y="300061"/>
                </a:cubicBezTo>
                <a:cubicBezTo>
                  <a:pt x="201994" y="300061"/>
                  <a:pt x="208667" y="293388"/>
                  <a:pt x="208667" y="285156"/>
                </a:cubicBezTo>
                <a:cubicBezTo>
                  <a:pt x="208667" y="276924"/>
                  <a:pt x="201994" y="270251"/>
                  <a:pt x="193762" y="270251"/>
                </a:cubicBezTo>
                <a:cubicBezTo>
                  <a:pt x="185530" y="270251"/>
                  <a:pt x="178857" y="276924"/>
                  <a:pt x="178857" y="285156"/>
                </a:cubicBezTo>
                <a:close/>
                <a:moveTo>
                  <a:pt x="178857" y="195072"/>
                </a:moveTo>
                <a:cubicBezTo>
                  <a:pt x="178857" y="203304"/>
                  <a:pt x="185530" y="209977"/>
                  <a:pt x="193762" y="209977"/>
                </a:cubicBezTo>
                <a:cubicBezTo>
                  <a:pt x="201994" y="209977"/>
                  <a:pt x="208667" y="203304"/>
                  <a:pt x="208667" y="195072"/>
                </a:cubicBezTo>
                <a:cubicBezTo>
                  <a:pt x="208667" y="186840"/>
                  <a:pt x="201994" y="180167"/>
                  <a:pt x="193762" y="180167"/>
                </a:cubicBezTo>
                <a:cubicBezTo>
                  <a:pt x="185530" y="180167"/>
                  <a:pt x="178857" y="186840"/>
                  <a:pt x="178857" y="195072"/>
                </a:cubicBezTo>
                <a:close/>
                <a:moveTo>
                  <a:pt x="178857" y="104989"/>
                </a:moveTo>
                <a:cubicBezTo>
                  <a:pt x="178857" y="113220"/>
                  <a:pt x="185530" y="119893"/>
                  <a:pt x="193762" y="119893"/>
                </a:cubicBezTo>
                <a:cubicBezTo>
                  <a:pt x="201994" y="119893"/>
                  <a:pt x="208667" y="113220"/>
                  <a:pt x="208667" y="104989"/>
                </a:cubicBezTo>
                <a:cubicBezTo>
                  <a:pt x="208667" y="96757"/>
                  <a:pt x="201994" y="90084"/>
                  <a:pt x="193762" y="90084"/>
                </a:cubicBezTo>
                <a:cubicBezTo>
                  <a:pt x="185530" y="90084"/>
                  <a:pt x="178857" y="96757"/>
                  <a:pt x="178857" y="104989"/>
                </a:cubicBezTo>
                <a:close/>
                <a:moveTo>
                  <a:pt x="178857" y="14905"/>
                </a:moveTo>
                <a:cubicBezTo>
                  <a:pt x="178857" y="23137"/>
                  <a:pt x="185530" y="29810"/>
                  <a:pt x="193762" y="29810"/>
                </a:cubicBezTo>
                <a:cubicBezTo>
                  <a:pt x="201994" y="29810"/>
                  <a:pt x="208667" y="23137"/>
                  <a:pt x="208667" y="14905"/>
                </a:cubicBezTo>
                <a:cubicBezTo>
                  <a:pt x="208667" y="6673"/>
                  <a:pt x="201994" y="0"/>
                  <a:pt x="193762" y="0"/>
                </a:cubicBezTo>
                <a:cubicBezTo>
                  <a:pt x="185530" y="0"/>
                  <a:pt x="178857" y="6673"/>
                  <a:pt x="178857" y="14905"/>
                </a:cubicBezTo>
                <a:close/>
                <a:moveTo>
                  <a:pt x="89430" y="554653"/>
                </a:moveTo>
                <a:cubicBezTo>
                  <a:pt x="89430" y="562884"/>
                  <a:pt x="96103" y="569557"/>
                  <a:pt x="104334" y="569557"/>
                </a:cubicBezTo>
                <a:cubicBezTo>
                  <a:pt x="112566" y="569557"/>
                  <a:pt x="119239" y="562884"/>
                  <a:pt x="119239" y="554653"/>
                </a:cubicBezTo>
                <a:cubicBezTo>
                  <a:pt x="119239" y="546421"/>
                  <a:pt x="112566" y="539748"/>
                  <a:pt x="104334" y="539748"/>
                </a:cubicBezTo>
                <a:cubicBezTo>
                  <a:pt x="96103" y="539748"/>
                  <a:pt x="89430" y="546421"/>
                  <a:pt x="89430" y="554653"/>
                </a:cubicBezTo>
                <a:close/>
                <a:moveTo>
                  <a:pt x="89430" y="464569"/>
                </a:moveTo>
                <a:cubicBezTo>
                  <a:pt x="89430" y="472801"/>
                  <a:pt x="96103" y="479474"/>
                  <a:pt x="104334" y="479474"/>
                </a:cubicBezTo>
                <a:cubicBezTo>
                  <a:pt x="112566" y="479474"/>
                  <a:pt x="119239" y="472801"/>
                  <a:pt x="119239" y="464569"/>
                </a:cubicBezTo>
                <a:cubicBezTo>
                  <a:pt x="119239" y="456337"/>
                  <a:pt x="112566" y="449664"/>
                  <a:pt x="104334" y="449664"/>
                </a:cubicBezTo>
                <a:cubicBezTo>
                  <a:pt x="96103" y="449664"/>
                  <a:pt x="89430" y="456337"/>
                  <a:pt x="89430" y="464569"/>
                </a:cubicBezTo>
                <a:close/>
                <a:moveTo>
                  <a:pt x="89429" y="375240"/>
                </a:moveTo>
                <a:cubicBezTo>
                  <a:pt x="89429" y="383471"/>
                  <a:pt x="96102" y="390144"/>
                  <a:pt x="104333" y="390144"/>
                </a:cubicBezTo>
                <a:cubicBezTo>
                  <a:pt x="112565" y="390144"/>
                  <a:pt x="119238" y="383471"/>
                  <a:pt x="119238" y="375240"/>
                </a:cubicBezTo>
                <a:cubicBezTo>
                  <a:pt x="119238" y="367008"/>
                  <a:pt x="112565" y="360335"/>
                  <a:pt x="104333" y="360335"/>
                </a:cubicBezTo>
                <a:cubicBezTo>
                  <a:pt x="96102" y="360335"/>
                  <a:pt x="89429" y="367008"/>
                  <a:pt x="89429" y="375240"/>
                </a:cubicBezTo>
                <a:close/>
                <a:moveTo>
                  <a:pt x="89429" y="285156"/>
                </a:moveTo>
                <a:cubicBezTo>
                  <a:pt x="89429" y="293388"/>
                  <a:pt x="96102" y="300061"/>
                  <a:pt x="104333" y="300061"/>
                </a:cubicBezTo>
                <a:cubicBezTo>
                  <a:pt x="112565" y="300061"/>
                  <a:pt x="119238" y="293388"/>
                  <a:pt x="119238" y="285156"/>
                </a:cubicBezTo>
                <a:cubicBezTo>
                  <a:pt x="119238" y="276924"/>
                  <a:pt x="112565" y="270251"/>
                  <a:pt x="104333" y="270251"/>
                </a:cubicBezTo>
                <a:cubicBezTo>
                  <a:pt x="96102" y="270251"/>
                  <a:pt x="89429" y="276924"/>
                  <a:pt x="89429" y="285156"/>
                </a:cubicBezTo>
                <a:close/>
                <a:moveTo>
                  <a:pt x="89429" y="195072"/>
                </a:moveTo>
                <a:cubicBezTo>
                  <a:pt x="89429" y="203304"/>
                  <a:pt x="96102" y="209977"/>
                  <a:pt x="104333" y="209977"/>
                </a:cubicBezTo>
                <a:cubicBezTo>
                  <a:pt x="112565" y="209977"/>
                  <a:pt x="119238" y="203304"/>
                  <a:pt x="119238" y="195072"/>
                </a:cubicBezTo>
                <a:cubicBezTo>
                  <a:pt x="119238" y="186840"/>
                  <a:pt x="112565" y="180167"/>
                  <a:pt x="104333" y="180167"/>
                </a:cubicBezTo>
                <a:cubicBezTo>
                  <a:pt x="96102" y="180167"/>
                  <a:pt x="89429" y="186840"/>
                  <a:pt x="89429" y="195072"/>
                </a:cubicBezTo>
                <a:close/>
                <a:moveTo>
                  <a:pt x="89429" y="104989"/>
                </a:moveTo>
                <a:cubicBezTo>
                  <a:pt x="89429" y="113220"/>
                  <a:pt x="96102" y="119893"/>
                  <a:pt x="104333" y="119893"/>
                </a:cubicBezTo>
                <a:cubicBezTo>
                  <a:pt x="112565" y="119893"/>
                  <a:pt x="119238" y="113220"/>
                  <a:pt x="119238" y="104989"/>
                </a:cubicBezTo>
                <a:cubicBezTo>
                  <a:pt x="119238" y="96757"/>
                  <a:pt x="112565" y="90084"/>
                  <a:pt x="104333" y="90084"/>
                </a:cubicBezTo>
                <a:cubicBezTo>
                  <a:pt x="96102" y="90084"/>
                  <a:pt x="89429" y="96757"/>
                  <a:pt x="89429" y="104989"/>
                </a:cubicBezTo>
                <a:close/>
                <a:moveTo>
                  <a:pt x="89429" y="14905"/>
                </a:moveTo>
                <a:cubicBezTo>
                  <a:pt x="89429" y="23137"/>
                  <a:pt x="96102" y="29810"/>
                  <a:pt x="104333" y="29810"/>
                </a:cubicBezTo>
                <a:cubicBezTo>
                  <a:pt x="112565" y="29810"/>
                  <a:pt x="119238" y="23137"/>
                  <a:pt x="119238" y="14905"/>
                </a:cubicBezTo>
                <a:cubicBezTo>
                  <a:pt x="119238" y="6673"/>
                  <a:pt x="112565" y="0"/>
                  <a:pt x="104333" y="0"/>
                </a:cubicBezTo>
                <a:cubicBezTo>
                  <a:pt x="96102" y="0"/>
                  <a:pt x="89429" y="6673"/>
                  <a:pt x="89429" y="14905"/>
                </a:cubicBezTo>
                <a:close/>
                <a:moveTo>
                  <a:pt x="1" y="554653"/>
                </a:moveTo>
                <a:cubicBezTo>
                  <a:pt x="1" y="562884"/>
                  <a:pt x="6674" y="569557"/>
                  <a:pt x="14906" y="569557"/>
                </a:cubicBezTo>
                <a:cubicBezTo>
                  <a:pt x="23138" y="569557"/>
                  <a:pt x="29811" y="562884"/>
                  <a:pt x="29811" y="554653"/>
                </a:cubicBezTo>
                <a:cubicBezTo>
                  <a:pt x="29811" y="546421"/>
                  <a:pt x="23138" y="539748"/>
                  <a:pt x="14906" y="539748"/>
                </a:cubicBezTo>
                <a:cubicBezTo>
                  <a:pt x="6674" y="539748"/>
                  <a:pt x="1" y="546421"/>
                  <a:pt x="1" y="554653"/>
                </a:cubicBezTo>
                <a:close/>
                <a:moveTo>
                  <a:pt x="1" y="464569"/>
                </a:moveTo>
                <a:cubicBezTo>
                  <a:pt x="1" y="472801"/>
                  <a:pt x="6674" y="479474"/>
                  <a:pt x="14906" y="479474"/>
                </a:cubicBezTo>
                <a:cubicBezTo>
                  <a:pt x="23138" y="479474"/>
                  <a:pt x="29811" y="472801"/>
                  <a:pt x="29811" y="464569"/>
                </a:cubicBezTo>
                <a:cubicBezTo>
                  <a:pt x="29811" y="456337"/>
                  <a:pt x="23138" y="449664"/>
                  <a:pt x="14906" y="449664"/>
                </a:cubicBezTo>
                <a:cubicBezTo>
                  <a:pt x="6674" y="449664"/>
                  <a:pt x="1" y="456337"/>
                  <a:pt x="1" y="464569"/>
                </a:cubicBezTo>
                <a:close/>
                <a:moveTo>
                  <a:pt x="0" y="375240"/>
                </a:moveTo>
                <a:cubicBezTo>
                  <a:pt x="0" y="383471"/>
                  <a:pt x="6673" y="390144"/>
                  <a:pt x="14905" y="390144"/>
                </a:cubicBezTo>
                <a:cubicBezTo>
                  <a:pt x="23137" y="390144"/>
                  <a:pt x="29810" y="383471"/>
                  <a:pt x="29810" y="375240"/>
                </a:cubicBezTo>
                <a:cubicBezTo>
                  <a:pt x="29810" y="367008"/>
                  <a:pt x="23137" y="360335"/>
                  <a:pt x="14905" y="360335"/>
                </a:cubicBezTo>
                <a:cubicBezTo>
                  <a:pt x="6673" y="360335"/>
                  <a:pt x="0" y="367008"/>
                  <a:pt x="0" y="375240"/>
                </a:cubicBezTo>
                <a:close/>
                <a:moveTo>
                  <a:pt x="0" y="285156"/>
                </a:moveTo>
                <a:cubicBezTo>
                  <a:pt x="0" y="293388"/>
                  <a:pt x="6673" y="300061"/>
                  <a:pt x="14905" y="300061"/>
                </a:cubicBezTo>
                <a:cubicBezTo>
                  <a:pt x="23137" y="300061"/>
                  <a:pt x="29810" y="293388"/>
                  <a:pt x="29810" y="285156"/>
                </a:cubicBezTo>
                <a:cubicBezTo>
                  <a:pt x="29810" y="276924"/>
                  <a:pt x="23137" y="270251"/>
                  <a:pt x="14905" y="270251"/>
                </a:cubicBezTo>
                <a:cubicBezTo>
                  <a:pt x="6673" y="270251"/>
                  <a:pt x="0" y="276924"/>
                  <a:pt x="0" y="285156"/>
                </a:cubicBezTo>
                <a:close/>
                <a:moveTo>
                  <a:pt x="0" y="195072"/>
                </a:moveTo>
                <a:cubicBezTo>
                  <a:pt x="0" y="203304"/>
                  <a:pt x="6673" y="209977"/>
                  <a:pt x="14905" y="209977"/>
                </a:cubicBezTo>
                <a:cubicBezTo>
                  <a:pt x="23137" y="209977"/>
                  <a:pt x="29810" y="203304"/>
                  <a:pt x="29810" y="195072"/>
                </a:cubicBezTo>
                <a:cubicBezTo>
                  <a:pt x="29810" y="186840"/>
                  <a:pt x="23137" y="180167"/>
                  <a:pt x="14905" y="180167"/>
                </a:cubicBezTo>
                <a:cubicBezTo>
                  <a:pt x="6673" y="180167"/>
                  <a:pt x="0" y="186840"/>
                  <a:pt x="0" y="195072"/>
                </a:cubicBezTo>
                <a:close/>
                <a:moveTo>
                  <a:pt x="0" y="104989"/>
                </a:moveTo>
                <a:cubicBezTo>
                  <a:pt x="0" y="113220"/>
                  <a:pt x="6673" y="119893"/>
                  <a:pt x="14905" y="119893"/>
                </a:cubicBezTo>
                <a:cubicBezTo>
                  <a:pt x="23137" y="119893"/>
                  <a:pt x="29810" y="113220"/>
                  <a:pt x="29810" y="104989"/>
                </a:cubicBezTo>
                <a:cubicBezTo>
                  <a:pt x="29810" y="96757"/>
                  <a:pt x="23137" y="90084"/>
                  <a:pt x="14905" y="90084"/>
                </a:cubicBezTo>
                <a:cubicBezTo>
                  <a:pt x="6673" y="90084"/>
                  <a:pt x="0" y="96757"/>
                  <a:pt x="0" y="104989"/>
                </a:cubicBezTo>
                <a:close/>
                <a:moveTo>
                  <a:pt x="0" y="14905"/>
                </a:moveTo>
                <a:cubicBezTo>
                  <a:pt x="0" y="23137"/>
                  <a:pt x="6673" y="29810"/>
                  <a:pt x="14905" y="29810"/>
                </a:cubicBezTo>
                <a:cubicBezTo>
                  <a:pt x="23137" y="29810"/>
                  <a:pt x="29810" y="23137"/>
                  <a:pt x="29810" y="14905"/>
                </a:cubicBezTo>
                <a:cubicBezTo>
                  <a:pt x="29810" y="6673"/>
                  <a:pt x="23137" y="0"/>
                  <a:pt x="14905" y="0"/>
                </a:cubicBezTo>
                <a:cubicBezTo>
                  <a:pt x="6673" y="0"/>
                  <a:pt x="0" y="6673"/>
                  <a:pt x="0" y="14905"/>
                </a:cubicBezTo>
                <a:close/>
              </a:path>
            </a:pathLst>
          </a:cu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0" name="标题 1"/>
          <p:cNvSpPr txBox="1"/>
          <p:nvPr/>
        </p:nvSpPr>
        <p:spPr>
          <a:xfrm rot="0" flipH="0" flipV="0">
            <a:off x="640348" y="690042"/>
            <a:ext cx="2727169" cy="33865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0" tIns="0" rIns="0" bIns="0" rtlCol="0" anchor="t"/>
          <a:lstStyle/>
          <a:p>
            <a:pPr algn="ctr">
              <a:lnSpc>
                <a:spcPct val="110000"/>
              </a:lnSpc>
            </a:pPr>
            <a:endParaRPr kumimoji="1" lang="zh-CN" altLang="en-US"/>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4469650" y="1536871"/>
            <a:ext cx="3240000" cy="4190658"/>
          </a:xfrm>
          <a:prstGeom prst="rect">
            <a:avLst/>
          </a:prstGeom>
          <a:solidFill>
            <a:schemeClr val="accent1"/>
          </a:solidFill>
          <a:ln w="3175" cap="sq">
            <a:solidFill>
              <a:schemeClr val="accent1"/>
            </a:solidFill>
          </a:ln>
          <a:effectLst>
            <a:outerShdw dist="0" blurRad="190500" dir="0" sx="102000" sy="102000" kx="0" ky="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4" name="标题 1"/>
          <p:cNvSpPr txBox="1"/>
          <p:nvPr/>
        </p:nvSpPr>
        <p:spPr>
          <a:xfrm rot="0" flipH="0" flipV="0">
            <a:off x="8278900" y="1912034"/>
            <a:ext cx="3240000" cy="3464510"/>
          </a:xfrm>
          <a:prstGeom prst="rect">
            <a:avLst/>
          </a:prstGeom>
          <a:solidFill>
            <a:schemeClr val="bg1"/>
          </a:solidFill>
          <a:ln w="3175" cap="sq">
            <a:solidFill>
              <a:schemeClr val="accent1"/>
            </a:solidFill>
          </a:ln>
          <a:effectLst>
            <a:outerShdw dist="0" blurRad="190500" dir="0" sx="102000" sy="102000" kx="0" ky="0" algn="ctr" rotWithShape="0">
              <a:schemeClr val="bg1">
                <a:lumMod val="65000"/>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rot="0" flipH="0" flipV="0">
            <a:off x="660400" y="1905780"/>
            <a:ext cx="3240000" cy="3464510"/>
          </a:xfrm>
          <a:prstGeom prst="rect">
            <a:avLst/>
          </a:prstGeom>
          <a:solidFill>
            <a:schemeClr val="bg1"/>
          </a:solidFill>
          <a:ln w="3175" cap="sq">
            <a:solidFill>
              <a:schemeClr val="accent1"/>
            </a:solidFill>
          </a:ln>
          <a:effectLst>
            <a:outerShdw dist="0" blurRad="190500" dir="0" sx="102000" sy="102000" kx="0" ky="0" algn="ctr" rotWithShape="0">
              <a:schemeClr val="bg1">
                <a:lumMod val="65000"/>
                <a:alpha val="10000"/>
              </a:schemeClr>
            </a:outerShdw>
          </a:effectLst>
        </p:spPr>
        <p:txBody>
          <a:bodyPr vert="horz" wrap="square" lIns="91440" tIns="45720" rIns="91440" bIns="45720" rtlCol="0" anchor="t"/>
          <a:lstStyle/>
          <a:p>
            <a:pPr algn="l">
              <a:lnSpc>
                <a:spcPct val="110000"/>
              </a:lnSpc>
            </a:pPr>
            <a:endParaRPr kumimoji="1" lang="zh-CN" altLang="en-US"/>
          </a:p>
        </p:txBody>
      </p:sp>
      <p:cxnSp>
        <p:nvCxnSpPr>
          <p:cNvPr id="6" name="标题 1"/>
          <p:cNvCxnSpPr/>
          <p:nvPr/>
        </p:nvCxnSpPr>
        <p:spPr>
          <a:xfrm rot="0" flipH="0" flipV="0">
            <a:off x="660400" y="1915940"/>
            <a:ext cx="3240000" cy="0"/>
          </a:xfrm>
          <a:prstGeom prst="line">
            <a:avLst/>
          </a:prstGeom>
          <a:noFill/>
          <a:ln w="50800" cap="sq">
            <a:solidFill>
              <a:schemeClr val="accent1"/>
            </a:solidFill>
            <a:miter/>
          </a:ln>
        </p:spPr>
      </p:cxnSp>
      <p:cxnSp>
        <p:nvCxnSpPr>
          <p:cNvPr id="7" name="标题 1"/>
          <p:cNvCxnSpPr/>
          <p:nvPr/>
        </p:nvCxnSpPr>
        <p:spPr>
          <a:xfrm rot="0" flipH="0" flipV="1">
            <a:off x="8278900" y="1887856"/>
            <a:ext cx="3240000" cy="34339"/>
          </a:xfrm>
          <a:prstGeom prst="line">
            <a:avLst/>
          </a:prstGeom>
          <a:noFill/>
          <a:ln w="50800" cap="sq">
            <a:solidFill>
              <a:schemeClr val="accent1"/>
            </a:solidFill>
            <a:miter/>
          </a:ln>
        </p:spPr>
      </p:cxnSp>
      <p:sp>
        <p:nvSpPr>
          <p:cNvPr id="8" name="标题 1"/>
          <p:cNvSpPr txBox="1"/>
          <p:nvPr/>
        </p:nvSpPr>
        <p:spPr>
          <a:xfrm rot="0" flipH="0" flipV="0">
            <a:off x="5755118" y="2251766"/>
            <a:ext cx="669064" cy="669064"/>
          </a:xfrm>
          <a:prstGeom prst="ellipse">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9564368" y="2167541"/>
            <a:ext cx="669064" cy="669064"/>
          </a:xfrm>
          <a:prstGeom prst="ellipse">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1945868" y="2167541"/>
            <a:ext cx="669064" cy="669064"/>
          </a:xfrm>
          <a:prstGeom prst="ellipse">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4649650" y="3009730"/>
            <a:ext cx="2880000" cy="569220"/>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Inference</a:t>
            </a:r>
            <a:endParaRPr kumimoji="1" lang="zh-CN" altLang="en-US"/>
          </a:p>
        </p:txBody>
      </p:sp>
      <p:sp>
        <p:nvSpPr>
          <p:cNvPr id="12" name="标题 1"/>
          <p:cNvSpPr txBox="1"/>
          <p:nvPr/>
        </p:nvSpPr>
        <p:spPr>
          <a:xfrm rot="0" flipH="0" flipV="0">
            <a:off x="4649650" y="3642090"/>
            <a:ext cx="2880000" cy="2052749"/>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FFFFFF">
                    <a:alpha val="100000"/>
                  </a:srgbClr>
                </a:solidFill>
                <a:latin typeface="Source Han Sans"/>
                <a:ea typeface="Source Han Sans"/>
                <a:cs typeface="Source Han Sans"/>
              </a:rPr>
              <a:t>Query the knowledge graph. For example, "Which suppliers for Product P have low risk?".
Retrieve a subgraph of suppliers with ≥4- star ratings and generate a report using the LLM.</a:t>
            </a:r>
            <a:endParaRPr kumimoji="1" lang="zh-CN" altLang="en-US"/>
          </a:p>
        </p:txBody>
      </p:sp>
      <p:sp>
        <p:nvSpPr>
          <p:cNvPr id="13" name="标题 1"/>
          <p:cNvSpPr txBox="1"/>
          <p:nvPr/>
        </p:nvSpPr>
        <p:spPr>
          <a:xfrm rot="0" flipH="0" flipV="0">
            <a:off x="8458900" y="2925505"/>
            <a:ext cx="2880000" cy="569220"/>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Case Study</a:t>
            </a:r>
            <a:endParaRPr kumimoji="1" lang="zh-CN" altLang="en-US"/>
          </a:p>
        </p:txBody>
      </p:sp>
      <p:sp>
        <p:nvSpPr>
          <p:cNvPr id="14" name="标题 1"/>
          <p:cNvSpPr txBox="1"/>
          <p:nvPr/>
        </p:nvSpPr>
        <p:spPr>
          <a:xfrm rot="0" flipH="0" flipV="0">
            <a:off x="5900646" y="2420828"/>
            <a:ext cx="378008" cy="330940"/>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0" flipH="0" flipV="0">
            <a:off x="8458900" y="3557865"/>
            <a:ext cx="2880000" cy="1414522"/>
          </a:xfrm>
          <a:prstGeom prst="rect">
            <a:avLst/>
          </a:prstGeom>
          <a:noFill/>
          <a:ln>
            <a:noFill/>
          </a:ln>
        </p:spPr>
        <p:txBody>
          <a:bodyPr vert="horz" wrap="square" lIns="0" tIns="0" rIns="0" bIns="0" rtlCol="0" anchor="t"/>
          <a:lstStyle/>
          <a:p>
            <a:pPr algn="ctr">
              <a:lnSpc>
                <a:spcPct val="150000"/>
              </a:lnSpc>
            </a:pPr>
            <a:r>
              <a:rPr kumimoji="1" lang="en-US" altLang="zh-CN" sz="1166">
                <a:ln w="12700">
                  <a:noFill/>
                </a:ln>
                <a:solidFill>
                  <a:srgbClr val="404040">
                    <a:alpha val="100000"/>
                  </a:srgbClr>
                </a:solidFill>
                <a:latin typeface="Source Han Sans"/>
                <a:ea typeface="Source Han Sans"/>
                <a:cs typeface="Source Han Sans"/>
              </a:rPr>
              <a:t>Predictive risk analytics for semiconductor supply chains using knowledge graphs and LLMs.
The system can predict potential risks and suggest mitigation strategies based on historical data and current trends.</a:t>
            </a:r>
            <a:endParaRPr kumimoji="1" lang="zh-CN" altLang="en-US"/>
          </a:p>
        </p:txBody>
      </p:sp>
      <p:sp>
        <p:nvSpPr>
          <p:cNvPr id="16" name="标题 1"/>
          <p:cNvSpPr txBox="1"/>
          <p:nvPr/>
        </p:nvSpPr>
        <p:spPr>
          <a:xfrm rot="0" flipH="0" flipV="0">
            <a:off x="9733402" y="2313069"/>
            <a:ext cx="330996" cy="378008"/>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tx1">
              <a:lumMod val="85000"/>
              <a:lumOff val="15000"/>
            </a:schemeClr>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0" flipV="0">
            <a:off x="840400" y="2925505"/>
            <a:ext cx="2880000" cy="569220"/>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Knowledge Graph Construction</a:t>
            </a:r>
            <a:endParaRPr kumimoji="1" lang="zh-CN" altLang="en-US"/>
          </a:p>
        </p:txBody>
      </p:sp>
      <p:sp>
        <p:nvSpPr>
          <p:cNvPr id="18" name="标题 1"/>
          <p:cNvSpPr txBox="1"/>
          <p:nvPr/>
        </p:nvSpPr>
        <p:spPr>
          <a:xfrm rot="0" flipH="0" flipV="0">
            <a:off x="840400" y="3557865"/>
            <a:ext cx="2880000" cy="1414522"/>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404040">
                    <a:alpha val="100000"/>
                  </a:srgbClr>
                </a:solidFill>
                <a:latin typeface="Source Han Sans"/>
                <a:ea typeface="Source Han Sans"/>
                <a:cs typeface="Source Han Sans"/>
              </a:rPr>
              <a:t>Construct knowledge graphs using tools like Neo4j and AWS Neptune.
Include data such as supplier → product → facility relationships.</a:t>
            </a:r>
            <a:endParaRPr kumimoji="1" lang="zh-CN" altLang="en-US"/>
          </a:p>
        </p:txBody>
      </p:sp>
      <p:sp>
        <p:nvSpPr>
          <p:cNvPr id="19" name="标题 1"/>
          <p:cNvSpPr txBox="1"/>
          <p:nvPr/>
        </p:nvSpPr>
        <p:spPr>
          <a:xfrm rot="0" flipH="0" flipV="0">
            <a:off x="2091395" y="2319166"/>
            <a:ext cx="378010" cy="36581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tx1">
              <a:lumMod val="85000"/>
              <a:lumOff val="15000"/>
            </a:schemeClr>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KG-LLM Workflow</a:t>
            </a:r>
            <a:endParaRPr kumimoji="1" lang="zh-CN" altLang="en-US"/>
          </a:p>
        </p:txBody>
      </p:sp>
      <p:sp>
        <p:nvSpPr>
          <p:cNvPr id="21"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5000"/>
          </a:blip>
          <a:srcRect l="0" t="7812" r="0" b="7812"/>
          <a:stretch>
            <a:fillRect/>
          </a:stretch>
        </p:blipFill>
        <p:spPr>
          <a:xfrm rot="0" flipH="0" flipV="0">
            <a:off x="3" y="0"/>
            <a:ext cx="12191995" cy="6858000"/>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12000"/>
                  <a:lumOff val="88000"/>
                  <a:alpha val="0"/>
                </a:schemeClr>
              </a:gs>
              <a:gs pos="100000">
                <a:schemeClr val="accent1">
                  <a:lumMod val="20000"/>
                  <a:lumOff val="80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1" flipV="1">
            <a:off x="1" y="1"/>
            <a:ext cx="874415" cy="1222849"/>
          </a:xfrm>
          <a:custGeom>
            <a:avLst/>
            <a:gdLst>
              <a:gd name="connsiteX0" fmla="*/ 874415 w 874415"/>
              <a:gd name="connsiteY0" fmla="*/ 1222849 h 1222849"/>
              <a:gd name="connsiteX1" fmla="*/ 0 w 874415"/>
              <a:gd name="connsiteY1" fmla="*/ 1222849 h 1222849"/>
              <a:gd name="connsiteX2" fmla="*/ 70870 w 874415"/>
              <a:gd name="connsiteY2" fmla="*/ 1159951 h 1222849"/>
              <a:gd name="connsiteX3" fmla="*/ 385293 w 874415"/>
              <a:gd name="connsiteY3" fmla="*/ 808366 h 1222849"/>
              <a:gd name="connsiteX4" fmla="*/ 815861 w 874415"/>
              <a:gd name="connsiteY4" fmla="*/ 114110 h 1222849"/>
              <a:gd name="connsiteX5" fmla="*/ 874415 w 874415"/>
              <a:gd name="connsiteY5" fmla="*/ 0 h 1222849"/>
            </a:gdLst>
            <a:rect l="l" t="t" r="r" b="b"/>
            <a:pathLst>
              <a:path w="874415" h="1222849">
                <a:moveTo>
                  <a:pt x="874415" y="1222849"/>
                </a:moveTo>
                <a:lnTo>
                  <a:pt x="0" y="1222849"/>
                </a:lnTo>
                <a:lnTo>
                  <a:pt x="70870" y="1159951"/>
                </a:lnTo>
                <a:cubicBezTo>
                  <a:pt x="175094" y="1061744"/>
                  <a:pt x="279027" y="946334"/>
                  <a:pt x="385293" y="808366"/>
                </a:cubicBezTo>
                <a:cubicBezTo>
                  <a:pt x="526981" y="624408"/>
                  <a:pt x="672498" y="384896"/>
                  <a:pt x="815861" y="114110"/>
                </a:cubicBezTo>
                <a:lnTo>
                  <a:pt x="874415" y="0"/>
                </a:lnTo>
                <a:close/>
              </a:path>
            </a:pathLst>
          </a:custGeom>
          <a:gradFill>
            <a:gsLst>
              <a:gs pos="0">
                <a:schemeClr val="accent1"/>
              </a:gs>
              <a:gs pos="100000">
                <a:schemeClr val="accent1">
                  <a:lumMod val="90000"/>
                  <a:lumOff val="1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rot="0" flipH="0" flipV="0">
            <a:off x="0" y="0"/>
            <a:ext cx="11711370" cy="6858000"/>
          </a:xfrm>
          <a:custGeom>
            <a:avLst/>
            <a:gdLst>
              <a:gd name="connsiteX0" fmla="*/ 8986707 w 11711370"/>
              <a:gd name="connsiteY0" fmla="*/ 0 h 6858000"/>
              <a:gd name="connsiteX1" fmla="*/ 11711370 w 11711370"/>
              <a:gd name="connsiteY1" fmla="*/ 0 h 6858000"/>
              <a:gd name="connsiteX2" fmla="*/ 11711370 w 11711370"/>
              <a:gd name="connsiteY2" fmla="*/ 6858000 h 6858000"/>
              <a:gd name="connsiteX3" fmla="*/ 0 w 11711370"/>
              <a:gd name="connsiteY3" fmla="*/ 6858000 h 6858000"/>
              <a:gd name="connsiteX4" fmla="*/ 0 w 11711370"/>
              <a:gd name="connsiteY4" fmla="*/ 6451638 h 6858000"/>
              <a:gd name="connsiteX5" fmla="*/ 330465 w 11711370"/>
              <a:gd name="connsiteY5" fmla="*/ 6476278 h 6858000"/>
              <a:gd name="connsiteX6" fmla="*/ 2186273 w 11711370"/>
              <a:gd name="connsiteY6" fmla="*/ 6489742 h 6858000"/>
              <a:gd name="connsiteX7" fmla="*/ 5280434 w 11711370"/>
              <a:gd name="connsiteY7" fmla="*/ 5995265 h 6858000"/>
              <a:gd name="connsiteX8" fmla="*/ 7179817 w 11711370"/>
              <a:gd name="connsiteY8" fmla="*/ 4900351 h 6858000"/>
              <a:gd name="connsiteX9" fmla="*/ 8680944 w 11711370"/>
              <a:gd name="connsiteY9" fmla="*/ 1580288 h 6858000"/>
              <a:gd name="connsiteX10" fmla="*/ 8985350 w 11711370"/>
              <a:gd name="connsiteY10" fmla="*/ 23491 h 6858000"/>
            </a:gdLst>
            <a:rect l="l" t="t" r="r" b="b"/>
            <a:pathLst>
              <a:path w="11711370" h="6858000">
                <a:moveTo>
                  <a:pt x="8986707" y="0"/>
                </a:moveTo>
                <a:lnTo>
                  <a:pt x="11711370" y="0"/>
                </a:lnTo>
                <a:lnTo>
                  <a:pt x="11711370" y="6858000"/>
                </a:lnTo>
                <a:lnTo>
                  <a:pt x="0" y="6858000"/>
                </a:lnTo>
                <a:lnTo>
                  <a:pt x="0" y="6451638"/>
                </a:lnTo>
                <a:lnTo>
                  <a:pt x="330465" y="6476278"/>
                </a:lnTo>
                <a:cubicBezTo>
                  <a:pt x="949674" y="6513128"/>
                  <a:pt x="1594630" y="6522855"/>
                  <a:pt x="2186273" y="6489742"/>
                </a:cubicBezTo>
                <a:cubicBezTo>
                  <a:pt x="3238082" y="6430876"/>
                  <a:pt x="4448175" y="6260163"/>
                  <a:pt x="5280434" y="5995265"/>
                </a:cubicBezTo>
                <a:cubicBezTo>
                  <a:pt x="6112689" y="5730366"/>
                  <a:pt x="6613065" y="5636180"/>
                  <a:pt x="7179817" y="4900351"/>
                </a:cubicBezTo>
                <a:cubicBezTo>
                  <a:pt x="7746569" y="4164521"/>
                  <a:pt x="8374590" y="2539809"/>
                  <a:pt x="8680944" y="1580288"/>
                </a:cubicBezTo>
                <a:cubicBezTo>
                  <a:pt x="8872414" y="980587"/>
                  <a:pt x="8950199" y="500458"/>
                  <a:pt x="8985350" y="23491"/>
                </a:cubicBezTo>
                <a:close/>
              </a:path>
            </a:pathLst>
          </a:custGeom>
          <a:gradFill>
            <a:gsLst>
              <a:gs pos="0">
                <a:schemeClr val="accent2"/>
              </a:gs>
              <a:gs pos="100000">
                <a:schemeClr val="accent2">
                  <a:lumMod val="60000"/>
                  <a:lumOff val="40000"/>
                </a:schemeClr>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0" y="0"/>
            <a:ext cx="12192000" cy="6858000"/>
          </a:xfrm>
          <a:custGeom>
            <a:avLst/>
            <a:gdLst>
              <a:gd name="connsiteX0" fmla="*/ 9445894 w 12192000"/>
              <a:gd name="connsiteY0" fmla="*/ 0 h 6858000"/>
              <a:gd name="connsiteX1" fmla="*/ 9681386 w 12192000"/>
              <a:gd name="connsiteY1" fmla="*/ 0 h 6858000"/>
              <a:gd name="connsiteX2" fmla="*/ 12192000 w 12192000"/>
              <a:gd name="connsiteY2" fmla="*/ 0 h 6858000"/>
              <a:gd name="connsiteX3" fmla="*/ 12192000 w 12192000"/>
              <a:gd name="connsiteY3" fmla="*/ 6858000 h 6858000"/>
              <a:gd name="connsiteX4" fmla="*/ 0 w 12192000"/>
              <a:gd name="connsiteY4" fmla="*/ 6858000 h 6858000"/>
              <a:gd name="connsiteX5" fmla="*/ 0 w 12192000"/>
              <a:gd name="connsiteY5" fmla="*/ 6547182 h 6858000"/>
              <a:gd name="connsiteX6" fmla="*/ 102699 w 12192000"/>
              <a:gd name="connsiteY6" fmla="*/ 6557266 h 6858000"/>
              <a:gd name="connsiteX7" fmla="*/ 1377136 w 12192000"/>
              <a:gd name="connsiteY7" fmla="*/ 6631227 h 6858000"/>
              <a:gd name="connsiteX8" fmla="*/ 1839228 w 12192000"/>
              <a:gd name="connsiteY8" fmla="*/ 6635351 h 6858000"/>
              <a:gd name="connsiteX9" fmla="*/ 2414411 w 12192000"/>
              <a:gd name="connsiteY9" fmla="*/ 6617194 h 6858000"/>
              <a:gd name="connsiteX10" fmla="*/ 5613697 w 12192000"/>
              <a:gd name="connsiteY10" fmla="*/ 6113006 h 6858000"/>
              <a:gd name="connsiteX11" fmla="*/ 7577614 w 12192000"/>
              <a:gd name="connsiteY11" fmla="*/ 4996589 h 6858000"/>
              <a:gd name="connsiteX12" fmla="*/ 9129741 w 12192000"/>
              <a:gd name="connsiteY12" fmla="*/ 1611324 h 6858000"/>
              <a:gd name="connsiteX13" fmla="*/ 9444491 w 12192000"/>
              <a:gd name="connsiteY13" fmla="*/ 23953 h 6858000"/>
            </a:gdLst>
            <a:rect l="l" t="t" r="r" b="b"/>
            <a:pathLst>
              <a:path w="12192000" h="6858000">
                <a:moveTo>
                  <a:pt x="9445894" y="0"/>
                </a:moveTo>
                <a:lnTo>
                  <a:pt x="9681386" y="0"/>
                </a:lnTo>
                <a:lnTo>
                  <a:pt x="12192000" y="0"/>
                </a:lnTo>
                <a:lnTo>
                  <a:pt x="12192000" y="6858000"/>
                </a:lnTo>
                <a:lnTo>
                  <a:pt x="0" y="6858000"/>
                </a:lnTo>
                <a:lnTo>
                  <a:pt x="0" y="6547182"/>
                </a:lnTo>
                <a:lnTo>
                  <a:pt x="102699" y="6557266"/>
                </a:lnTo>
                <a:cubicBezTo>
                  <a:pt x="511642" y="6593420"/>
                  <a:pt x="944528" y="6619656"/>
                  <a:pt x="1377136" y="6631227"/>
                </a:cubicBezTo>
                <a:lnTo>
                  <a:pt x="1839228" y="6635351"/>
                </a:lnTo>
                <a:lnTo>
                  <a:pt x="2414411" y="6617194"/>
                </a:lnTo>
                <a:cubicBezTo>
                  <a:pt x="3501957" y="6557172"/>
                  <a:pt x="4753162" y="6383107"/>
                  <a:pt x="5613697" y="6113006"/>
                </a:cubicBezTo>
                <a:cubicBezTo>
                  <a:pt x="6474230" y="5842904"/>
                  <a:pt x="6991606" y="5746869"/>
                  <a:pt x="7577614" y="4996589"/>
                </a:cubicBezTo>
                <a:cubicBezTo>
                  <a:pt x="8163621" y="4246308"/>
                  <a:pt x="8812980" y="2589688"/>
                  <a:pt x="9129741" y="1611324"/>
                </a:cubicBezTo>
                <a:cubicBezTo>
                  <a:pt x="9327718" y="999845"/>
                  <a:pt x="9408145" y="510287"/>
                  <a:pt x="9444491" y="23953"/>
                </a:cubicBezTo>
                <a:close/>
              </a:path>
            </a:pathLst>
          </a:custGeom>
          <a:gradFill>
            <a:gsLst>
              <a:gs pos="63000">
                <a:schemeClr val="accent1"/>
              </a:gs>
              <a:gs pos="100000">
                <a:schemeClr val="accent1">
                  <a:lumMod val="95000"/>
                  <a:lumOff val="5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pic>
        <p:nvPicPr>
          <p:cNvPr id="7" name=""/>
          <p:cNvPicPr>
            <a:picLocks noChangeAspect="1"/>
          </p:cNvPicPr>
          <p:nvPr/>
        </p:nvPicPr>
        <p:blipFill>
          <a:blip r:embed="rId3">
            <a:alphaModFix amt="100000"/>
          </a:blip>
          <a:srcRect l="0" t="0" r="0" b="0"/>
          <a:stretch>
            <a:fillRect/>
          </a:stretch>
        </p:blipFill>
        <p:spPr>
          <a:xfrm rot="0" flipH="0" flipV="0">
            <a:off x="3891233" y="1441989"/>
            <a:ext cx="8122398" cy="5414932"/>
          </a:xfrm>
          <a:prstGeom prst="rect">
            <a:avLst/>
          </a:prstGeom>
          <a:noFill/>
          <a:ln>
            <a:noFill/>
          </a:ln>
        </p:spPr>
      </p:pic>
      <p:grpSp>
        <p:nvGrpSpPr>
          <p:cNvPr id="8" name=""/>
          <p:cNvGrpSpPr/>
          <p:nvPr/>
        </p:nvGrpSpPr>
        <p:grpSpPr>
          <a:xfrm>
            <a:off x="-1189039" y="159490"/>
            <a:ext cx="14152245" cy="6874698"/>
            <a:chOff x="-1189039" y="159490"/>
            <a:chExt cx="14152245" cy="6874698"/>
          </a:xfrm>
        </p:grpSpPr>
        <p:sp>
          <p:nvSpPr>
            <p:cNvPr id="9" name="标题 1"/>
            <p:cNvSpPr txBox="1"/>
            <p:nvPr/>
          </p:nvSpPr>
          <p:spPr>
            <a:xfrm rot="0" flipH="0" flipV="0">
              <a:off x="-1189039" y="3352853"/>
              <a:ext cx="14152245" cy="2738757"/>
            </a:xfrm>
            <a:custGeom>
              <a:avLst/>
              <a:gdLst>
                <a:gd name="connsiteX0" fmla="*/ 4656 w 12192000"/>
                <a:gd name="connsiteY0" fmla="*/ 4656 h 2445849"/>
                <a:gd name="connsiteX1" fmla="*/ 6533335 w 12192000"/>
                <a:gd name="connsiteY1" fmla="*/ 2126461 h 2445849"/>
                <a:gd name="connsiteX2" fmla="*/ 12191689 w 12192000"/>
                <a:gd name="connsiteY2" fmla="*/ 1828490 h 2445849"/>
              </a:gdLst>
              <a:rect l="l" t="t" r="r" b="b"/>
              <a:pathLst>
                <a:path w="12192000" h="2445849">
                  <a:moveTo>
                    <a:pt x="4656" y="4656"/>
                  </a:moveTo>
                  <a:cubicBezTo>
                    <a:pt x="4656" y="4656"/>
                    <a:pt x="3203504" y="3492164"/>
                    <a:pt x="6533335" y="2126461"/>
                  </a:cubicBezTo>
                  <a:cubicBezTo>
                    <a:pt x="9863167" y="760758"/>
                    <a:pt x="12191689" y="1828490"/>
                    <a:pt x="12191689" y="182849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rot="0" flipH="0" flipV="0">
              <a:off x="-1173906" y="3200622"/>
              <a:ext cx="14094598" cy="2898634"/>
            </a:xfrm>
            <a:custGeom>
              <a:avLst/>
              <a:gdLst>
                <a:gd name="connsiteX0" fmla="*/ 4656 w 12142338"/>
                <a:gd name="connsiteY0" fmla="*/ 4656 h 2588627"/>
                <a:gd name="connsiteX1" fmla="*/ 6563133 w 12142338"/>
                <a:gd name="connsiteY1" fmla="*/ 2314556 h 2588627"/>
                <a:gd name="connsiteX2" fmla="*/ 12140166 w 12142338"/>
                <a:gd name="connsiteY2" fmla="*/ 1886222 h 2588627"/>
              </a:gdLst>
              <a:rect l="l" t="t" r="r" b="b"/>
              <a:pathLst>
                <a:path w="12142338" h="2588627">
                  <a:moveTo>
                    <a:pt x="4656" y="4656"/>
                  </a:moveTo>
                  <a:cubicBezTo>
                    <a:pt x="4656" y="4656"/>
                    <a:pt x="3215919" y="3589005"/>
                    <a:pt x="6563133" y="2314556"/>
                  </a:cubicBezTo>
                  <a:cubicBezTo>
                    <a:pt x="9910345" y="1040107"/>
                    <a:pt x="12054498" y="1913536"/>
                    <a:pt x="12140166" y="188622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rot="0" flipH="0" flipV="0">
              <a:off x="-1158053" y="3049087"/>
              <a:ext cx="14036952" cy="3065462"/>
            </a:xfrm>
            <a:custGeom>
              <a:avLst/>
              <a:gdLst>
                <a:gd name="connsiteX0" fmla="*/ 4656 w 12092676"/>
                <a:gd name="connsiteY0" fmla="*/ 4656 h 2737612"/>
                <a:gd name="connsiteX1" fmla="*/ 6593550 w 12092676"/>
                <a:gd name="connsiteY1" fmla="*/ 2502650 h 2737612"/>
                <a:gd name="connsiteX2" fmla="*/ 12089883 w 12092676"/>
                <a:gd name="connsiteY2" fmla="*/ 1943954 h 2737612"/>
              </a:gdLst>
              <a:rect l="l" t="t" r="r" b="b"/>
              <a:pathLst>
                <a:path w="12092676" h="2737612">
                  <a:moveTo>
                    <a:pt x="4656" y="4656"/>
                  </a:moveTo>
                  <a:cubicBezTo>
                    <a:pt x="4656" y="4656"/>
                    <a:pt x="3228335" y="3685845"/>
                    <a:pt x="6593550" y="2502650"/>
                  </a:cubicBezTo>
                  <a:cubicBezTo>
                    <a:pt x="9958765" y="1319455"/>
                    <a:pt x="11917929" y="1997961"/>
                    <a:pt x="12089883" y="194395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0" flipV="0">
              <a:off x="-1142200" y="2896856"/>
              <a:ext cx="13979305" cy="3239240"/>
            </a:xfrm>
            <a:custGeom>
              <a:avLst/>
              <a:gdLst>
                <a:gd name="connsiteX0" fmla="*/ 4656 w 12043014"/>
                <a:gd name="connsiteY0" fmla="*/ 4656 h 2892806"/>
                <a:gd name="connsiteX1" fmla="*/ 6623348 w 12043014"/>
                <a:gd name="connsiteY1" fmla="*/ 2690124 h 2892806"/>
                <a:gd name="connsiteX2" fmla="*/ 12038979 w 12043014"/>
                <a:gd name="connsiteY2" fmla="*/ 2001685 h 2892806"/>
              </a:gdLst>
              <a:rect l="l" t="t" r="r" b="b"/>
              <a:pathLst>
                <a:path w="12043014" h="2892806">
                  <a:moveTo>
                    <a:pt x="4656" y="4656"/>
                  </a:moveTo>
                  <a:cubicBezTo>
                    <a:pt x="4656" y="4656"/>
                    <a:pt x="3240751" y="3782686"/>
                    <a:pt x="6623348" y="2690124"/>
                  </a:cubicBezTo>
                  <a:cubicBezTo>
                    <a:pt x="10005945" y="1597562"/>
                    <a:pt x="11780737" y="2082386"/>
                    <a:pt x="12038979" y="200168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3" name="标题 1"/>
            <p:cNvSpPr txBox="1"/>
            <p:nvPr/>
          </p:nvSpPr>
          <p:spPr>
            <a:xfrm rot="0" flipH="0" flipV="0">
              <a:off x="-1127068" y="2744626"/>
              <a:ext cx="13921658" cy="3413020"/>
            </a:xfrm>
            <a:custGeom>
              <a:avLst/>
              <a:gdLst>
                <a:gd name="connsiteX0" fmla="*/ 4656 w 11993352"/>
                <a:gd name="connsiteY0" fmla="*/ 4656 h 3047999"/>
                <a:gd name="connsiteX1" fmla="*/ 6653765 w 11993352"/>
                <a:gd name="connsiteY1" fmla="*/ 2878218 h 3047999"/>
                <a:gd name="connsiteX2" fmla="*/ 11988697 w 11993352"/>
                <a:gd name="connsiteY2" fmla="*/ 2059418 h 3047999"/>
              </a:gdLst>
              <a:rect l="l" t="t" r="r" b="b"/>
              <a:pathLst>
                <a:path w="11993352" h="3047999">
                  <a:moveTo>
                    <a:pt x="4656" y="4656"/>
                  </a:moveTo>
                  <a:cubicBezTo>
                    <a:pt x="4656" y="4656"/>
                    <a:pt x="3253166" y="3879527"/>
                    <a:pt x="6653765" y="2878218"/>
                  </a:cubicBezTo>
                  <a:cubicBezTo>
                    <a:pt x="10054365" y="1876910"/>
                    <a:pt x="11644788" y="2167432"/>
                    <a:pt x="11988697" y="205941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rot="0" flipH="0" flipV="0">
              <a:off x="-1111216" y="2592395"/>
              <a:ext cx="13856806" cy="3586799"/>
            </a:xfrm>
            <a:custGeom>
              <a:avLst/>
              <a:gdLst>
                <a:gd name="connsiteX0" fmla="*/ 4656 w 11937482"/>
                <a:gd name="connsiteY0" fmla="*/ 4656 h 3203193"/>
                <a:gd name="connsiteX1" fmla="*/ 6683563 w 11937482"/>
                <a:gd name="connsiteY1" fmla="*/ 3065692 h 3203193"/>
                <a:gd name="connsiteX2" fmla="*/ 11937793 w 11937482"/>
                <a:gd name="connsiteY2" fmla="*/ 2116529 h 3203193"/>
              </a:gdLst>
              <a:rect l="l" t="t" r="r" b="b"/>
              <a:pathLst>
                <a:path w="11937482" h="3203193">
                  <a:moveTo>
                    <a:pt x="4656" y="4656"/>
                  </a:moveTo>
                  <a:cubicBezTo>
                    <a:pt x="4656" y="4656"/>
                    <a:pt x="3265581" y="3976367"/>
                    <a:pt x="6683563" y="3065692"/>
                  </a:cubicBezTo>
                  <a:cubicBezTo>
                    <a:pt x="10101543" y="2155017"/>
                    <a:pt x="11507596" y="2251237"/>
                    <a:pt x="11937793" y="211652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rot="0" flipH="0" flipV="0">
              <a:off x="-1095363" y="2440166"/>
              <a:ext cx="13799160" cy="3767530"/>
            </a:xfrm>
            <a:custGeom>
              <a:avLst/>
              <a:gdLst>
                <a:gd name="connsiteX0" fmla="*/ 4656 w 11887820"/>
                <a:gd name="connsiteY0" fmla="*/ 4656 h 3364594"/>
                <a:gd name="connsiteX1" fmla="*/ 6713360 w 11887820"/>
                <a:gd name="connsiteY1" fmla="*/ 3253787 h 3364594"/>
                <a:gd name="connsiteX2" fmla="*/ 11886269 w 11887820"/>
                <a:gd name="connsiteY2" fmla="*/ 2174261 h 3364594"/>
              </a:gdLst>
              <a:rect l="l" t="t" r="r" b="b"/>
              <a:pathLst>
                <a:path w="11887820" h="3364594">
                  <a:moveTo>
                    <a:pt x="4656" y="4656"/>
                  </a:moveTo>
                  <a:cubicBezTo>
                    <a:pt x="4656" y="4656"/>
                    <a:pt x="3278618" y="4073208"/>
                    <a:pt x="6713360" y="3253787"/>
                  </a:cubicBezTo>
                  <a:cubicBezTo>
                    <a:pt x="10148102" y="2434365"/>
                    <a:pt x="11370406" y="2336283"/>
                    <a:pt x="11886269" y="217426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rot="0" flipH="0" flipV="0">
              <a:off x="-1079510" y="2288630"/>
              <a:ext cx="13741513" cy="3948260"/>
            </a:xfrm>
            <a:custGeom>
              <a:avLst/>
              <a:gdLst>
                <a:gd name="connsiteX0" fmla="*/ 4656 w 11838158"/>
                <a:gd name="connsiteY0" fmla="*/ 4656 h 3525995"/>
                <a:gd name="connsiteX1" fmla="*/ 6743778 w 11838158"/>
                <a:gd name="connsiteY1" fmla="*/ 3441881 h 3525995"/>
                <a:gd name="connsiteX2" fmla="*/ 11835986 w 11838158"/>
                <a:gd name="connsiteY2" fmla="*/ 2231993 h 3525995"/>
              </a:gdLst>
              <a:rect l="l" t="t" r="r" b="b"/>
              <a:pathLst>
                <a:path w="11838158" h="3525995">
                  <a:moveTo>
                    <a:pt x="4656" y="4656"/>
                  </a:moveTo>
                  <a:cubicBezTo>
                    <a:pt x="4656" y="4656"/>
                    <a:pt x="3291033" y="4170049"/>
                    <a:pt x="6743778" y="3441881"/>
                  </a:cubicBezTo>
                  <a:cubicBezTo>
                    <a:pt x="10196522" y="2713713"/>
                    <a:pt x="11233835" y="2421329"/>
                    <a:pt x="11835986" y="223199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rot="0" flipH="0" flipV="0">
              <a:off x="-1064378" y="2136400"/>
              <a:ext cx="13683866" cy="4135941"/>
            </a:xfrm>
            <a:custGeom>
              <a:avLst/>
              <a:gdLst>
                <a:gd name="connsiteX0" fmla="*/ 4656 w 11788496"/>
                <a:gd name="connsiteY0" fmla="*/ 4656 h 3693604"/>
                <a:gd name="connsiteX1" fmla="*/ 6773575 w 11788496"/>
                <a:gd name="connsiteY1" fmla="*/ 3629355 h 3693604"/>
                <a:gd name="connsiteX2" fmla="*/ 11785083 w 11788496"/>
                <a:gd name="connsiteY2" fmla="*/ 2289104 h 3693604"/>
              </a:gdLst>
              <a:rect l="l" t="t" r="r" b="b"/>
              <a:pathLst>
                <a:path w="11788496" h="3693604">
                  <a:moveTo>
                    <a:pt x="4656" y="4656"/>
                  </a:moveTo>
                  <a:cubicBezTo>
                    <a:pt x="4656" y="4656"/>
                    <a:pt x="3303448" y="4266890"/>
                    <a:pt x="6773575" y="3629355"/>
                  </a:cubicBezTo>
                  <a:cubicBezTo>
                    <a:pt x="10243701" y="2991820"/>
                    <a:pt x="11097265" y="2505133"/>
                    <a:pt x="11785083" y="228910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rot="0" flipH="0" flipV="0">
              <a:off x="-1048525" y="1984169"/>
              <a:ext cx="13626220" cy="4330573"/>
            </a:xfrm>
            <a:custGeom>
              <a:avLst/>
              <a:gdLst>
                <a:gd name="connsiteX0" fmla="*/ 4656 w 11738835"/>
                <a:gd name="connsiteY0" fmla="*/ 4656 h 3867421"/>
                <a:gd name="connsiteX1" fmla="*/ 6803993 w 11738835"/>
                <a:gd name="connsiteY1" fmla="*/ 3817449 h 3867421"/>
                <a:gd name="connsiteX2" fmla="*/ 11734800 w 11738835"/>
                <a:gd name="connsiteY2" fmla="*/ 2347457 h 3867421"/>
              </a:gdLst>
              <a:rect l="l" t="t" r="r" b="b"/>
              <a:pathLst>
                <a:path w="11738835" h="3867421">
                  <a:moveTo>
                    <a:pt x="4656" y="4656"/>
                  </a:moveTo>
                  <a:cubicBezTo>
                    <a:pt x="4656" y="4656"/>
                    <a:pt x="3315864" y="4363731"/>
                    <a:pt x="6803993" y="3817449"/>
                  </a:cubicBezTo>
                  <a:cubicBezTo>
                    <a:pt x="10292121" y="3271168"/>
                    <a:pt x="10960695" y="2590179"/>
                    <a:pt x="11734800" y="234745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9" name="标题 1"/>
            <p:cNvSpPr txBox="1"/>
            <p:nvPr/>
          </p:nvSpPr>
          <p:spPr>
            <a:xfrm rot="0" flipH="0" flipV="0">
              <a:off x="-1032672" y="1831939"/>
              <a:ext cx="13561367" cy="4525205"/>
            </a:xfrm>
            <a:custGeom>
              <a:avLst/>
              <a:gdLst>
                <a:gd name="connsiteX0" fmla="*/ 4656 w 11682965"/>
                <a:gd name="connsiteY0" fmla="*/ 4656 h 4041238"/>
                <a:gd name="connsiteX1" fmla="*/ 6833790 w 11682965"/>
                <a:gd name="connsiteY1" fmla="*/ 4004923 h 4041238"/>
                <a:gd name="connsiteX2" fmla="*/ 11683897 w 11682965"/>
                <a:gd name="connsiteY2" fmla="*/ 2404568 h 4041238"/>
              </a:gdLst>
              <a:rect l="l" t="t" r="r" b="b"/>
              <a:pathLst>
                <a:path w="11682965" h="4041238">
                  <a:moveTo>
                    <a:pt x="4656" y="4656"/>
                  </a:moveTo>
                  <a:cubicBezTo>
                    <a:pt x="4656" y="4656"/>
                    <a:pt x="3328280" y="4460571"/>
                    <a:pt x="6833790" y="4004923"/>
                  </a:cubicBezTo>
                  <a:cubicBezTo>
                    <a:pt x="10339300" y="3549275"/>
                    <a:pt x="10823504" y="2674605"/>
                    <a:pt x="11683897" y="240456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0" flipH="0" flipV="0">
              <a:off x="-1017541" y="1679708"/>
              <a:ext cx="13503720" cy="4719838"/>
            </a:xfrm>
            <a:custGeom>
              <a:avLst/>
              <a:gdLst>
                <a:gd name="connsiteX0" fmla="*/ 4656 w 11633303"/>
                <a:gd name="connsiteY0" fmla="*/ 4656 h 4215054"/>
                <a:gd name="connsiteX1" fmla="*/ 6863587 w 11633303"/>
                <a:gd name="connsiteY1" fmla="*/ 4193018 h 4215054"/>
                <a:gd name="connsiteX2" fmla="*/ 11632373 w 11633303"/>
                <a:gd name="connsiteY2" fmla="*/ 2462300 h 4215054"/>
              </a:gdLst>
              <a:rect l="l" t="t" r="r" b="b"/>
              <a:pathLst>
                <a:path w="11633303" h="4215054">
                  <a:moveTo>
                    <a:pt x="4656" y="4656"/>
                  </a:moveTo>
                  <a:cubicBezTo>
                    <a:pt x="4656" y="4656"/>
                    <a:pt x="3340695" y="4557412"/>
                    <a:pt x="6863587" y="4193018"/>
                  </a:cubicBezTo>
                  <a:cubicBezTo>
                    <a:pt x="10387099" y="3828623"/>
                    <a:pt x="10686313" y="2759030"/>
                    <a:pt x="11632373" y="246230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1" name="标题 1"/>
            <p:cNvSpPr txBox="1"/>
            <p:nvPr/>
          </p:nvSpPr>
          <p:spPr>
            <a:xfrm rot="0" flipH="0" flipV="0">
              <a:off x="-1001687" y="1528173"/>
              <a:ext cx="13446074" cy="4921421"/>
            </a:xfrm>
            <a:custGeom>
              <a:avLst/>
              <a:gdLst>
                <a:gd name="connsiteX0" fmla="*/ 4656 w 11583641"/>
                <a:gd name="connsiteY0" fmla="*/ 4656 h 4395079"/>
                <a:gd name="connsiteX1" fmla="*/ 6894005 w 11583641"/>
                <a:gd name="connsiteY1" fmla="*/ 4381112 h 4395079"/>
                <a:gd name="connsiteX2" fmla="*/ 11582090 w 11583641"/>
                <a:gd name="connsiteY2" fmla="*/ 2520032 h 4395079"/>
              </a:gdLst>
              <a:rect l="l" t="t" r="r" b="b"/>
              <a:pathLst>
                <a:path w="11583641" h="4395079">
                  <a:moveTo>
                    <a:pt x="4656" y="4656"/>
                  </a:moveTo>
                  <a:cubicBezTo>
                    <a:pt x="4656" y="4656"/>
                    <a:pt x="3353110" y="4654253"/>
                    <a:pt x="6894005" y="4381112"/>
                  </a:cubicBezTo>
                  <a:cubicBezTo>
                    <a:pt x="10434899" y="4107972"/>
                    <a:pt x="10550363" y="2844076"/>
                    <a:pt x="11582090" y="252003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2" name="标题 1"/>
            <p:cNvSpPr txBox="1"/>
            <p:nvPr/>
          </p:nvSpPr>
          <p:spPr>
            <a:xfrm rot="0" flipH="0" flipV="0">
              <a:off x="-985834" y="1375943"/>
              <a:ext cx="13388428" cy="5123006"/>
            </a:xfrm>
            <a:custGeom>
              <a:avLst/>
              <a:gdLst>
                <a:gd name="connsiteX0" fmla="*/ 4656 w 11533979"/>
                <a:gd name="connsiteY0" fmla="*/ 4656 h 4575103"/>
                <a:gd name="connsiteX1" fmla="*/ 6923802 w 11533979"/>
                <a:gd name="connsiteY1" fmla="*/ 4568586 h 4575103"/>
                <a:gd name="connsiteX2" fmla="*/ 11531186 w 11533979"/>
                <a:gd name="connsiteY2" fmla="*/ 2577143 h 4575103"/>
              </a:gdLst>
              <a:rect l="l" t="t" r="r" b="b"/>
              <a:pathLst>
                <a:path w="11533979" h="4575103">
                  <a:moveTo>
                    <a:pt x="4656" y="4656"/>
                  </a:moveTo>
                  <a:cubicBezTo>
                    <a:pt x="4656" y="4656"/>
                    <a:pt x="3365526" y="4751094"/>
                    <a:pt x="6923802" y="4568586"/>
                  </a:cubicBezTo>
                  <a:cubicBezTo>
                    <a:pt x="10482699" y="4386699"/>
                    <a:pt x="10413173" y="2928501"/>
                    <a:pt x="11531186" y="257714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3" name="标题 1"/>
            <p:cNvSpPr txBox="1"/>
            <p:nvPr/>
          </p:nvSpPr>
          <p:spPr>
            <a:xfrm rot="0" flipH="0" flipV="0">
              <a:off x="-969981" y="1223712"/>
              <a:ext cx="13330781" cy="5331540"/>
            </a:xfrm>
            <a:custGeom>
              <a:avLst/>
              <a:gdLst>
                <a:gd name="connsiteX0" fmla="*/ 4656 w 11484317"/>
                <a:gd name="connsiteY0" fmla="*/ 4656 h 4761335"/>
                <a:gd name="connsiteX1" fmla="*/ 6954221 w 11484317"/>
                <a:gd name="connsiteY1" fmla="*/ 4756681 h 4761335"/>
                <a:gd name="connsiteX2" fmla="*/ 11480903 w 11484317"/>
                <a:gd name="connsiteY2" fmla="*/ 2634875 h 4761335"/>
              </a:gdLst>
              <a:rect l="l" t="t" r="r" b="b"/>
              <a:pathLst>
                <a:path w="11484317" h="4761335">
                  <a:moveTo>
                    <a:pt x="4656" y="4656"/>
                  </a:moveTo>
                  <a:cubicBezTo>
                    <a:pt x="4656" y="4656"/>
                    <a:pt x="3377942" y="4847313"/>
                    <a:pt x="6954221" y="4756681"/>
                  </a:cubicBezTo>
                  <a:cubicBezTo>
                    <a:pt x="10530499" y="4665427"/>
                    <a:pt x="10276602" y="3012926"/>
                    <a:pt x="11480903" y="263487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4" name="标题 1"/>
            <p:cNvSpPr txBox="1"/>
            <p:nvPr/>
          </p:nvSpPr>
          <p:spPr>
            <a:xfrm rot="0" flipH="0" flipV="0">
              <a:off x="-954849" y="1071482"/>
              <a:ext cx="13273134" cy="5540075"/>
            </a:xfrm>
            <a:custGeom>
              <a:avLst/>
              <a:gdLst>
                <a:gd name="connsiteX0" fmla="*/ 4656 w 11434655"/>
                <a:gd name="connsiteY0" fmla="*/ 4656 h 4947568"/>
                <a:gd name="connsiteX1" fmla="*/ 6984017 w 11434655"/>
                <a:gd name="connsiteY1" fmla="*/ 4944154 h 4947568"/>
                <a:gd name="connsiteX2" fmla="*/ 11430000 w 11434655"/>
                <a:gd name="connsiteY2" fmla="*/ 2692607 h 4947568"/>
              </a:gdLst>
              <a:rect l="l" t="t" r="r" b="b"/>
              <a:pathLst>
                <a:path w="11434655" h="4947568">
                  <a:moveTo>
                    <a:pt x="4656" y="4656"/>
                  </a:moveTo>
                  <a:cubicBezTo>
                    <a:pt x="4656" y="4656"/>
                    <a:pt x="3390357" y="4944154"/>
                    <a:pt x="6984017" y="4944154"/>
                  </a:cubicBezTo>
                  <a:cubicBezTo>
                    <a:pt x="10577677" y="4944154"/>
                    <a:pt x="10139411" y="3097352"/>
                    <a:pt x="11430000" y="269260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5" name="标题 1"/>
            <p:cNvSpPr txBox="1"/>
            <p:nvPr/>
          </p:nvSpPr>
          <p:spPr>
            <a:xfrm rot="0" flipH="0" flipV="0">
              <a:off x="-938996" y="919946"/>
              <a:ext cx="13208281" cy="5748610"/>
            </a:xfrm>
            <a:custGeom>
              <a:avLst/>
              <a:gdLst>
                <a:gd name="connsiteX0" fmla="*/ 4656 w 11378786"/>
                <a:gd name="connsiteY0" fmla="*/ 4656 h 5133800"/>
                <a:gd name="connsiteX1" fmla="*/ 7014436 w 11378786"/>
                <a:gd name="connsiteY1" fmla="*/ 5132249 h 5133800"/>
                <a:gd name="connsiteX2" fmla="*/ 11379097 w 11378786"/>
                <a:gd name="connsiteY2" fmla="*/ 2750339 h 5133800"/>
              </a:gdLst>
              <a:rect l="l" t="t" r="r" b="b"/>
              <a:pathLst>
                <a:path w="11378786" h="5133800">
                  <a:moveTo>
                    <a:pt x="4656" y="4656"/>
                  </a:moveTo>
                  <a:cubicBezTo>
                    <a:pt x="4656" y="4656"/>
                    <a:pt x="3402772" y="5040995"/>
                    <a:pt x="7014436" y="5132249"/>
                  </a:cubicBezTo>
                  <a:cubicBezTo>
                    <a:pt x="10626098" y="5223503"/>
                    <a:pt x="10002840" y="3182397"/>
                    <a:pt x="11379097" y="275033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rot="0" flipH="0" flipV="0">
              <a:off x="-923143" y="767716"/>
              <a:ext cx="13150635" cy="5971047"/>
            </a:xfrm>
            <a:custGeom>
              <a:avLst/>
              <a:gdLst>
                <a:gd name="connsiteX0" fmla="*/ 4656 w 11329124"/>
                <a:gd name="connsiteY0" fmla="*/ 4656 h 5332447"/>
                <a:gd name="connsiteX1" fmla="*/ 7044233 w 11329124"/>
                <a:gd name="connsiteY1" fmla="*/ 5320343 h 5332447"/>
                <a:gd name="connsiteX2" fmla="*/ 11328193 w 11329124"/>
                <a:gd name="connsiteY2" fmla="*/ 2808071 h 5332447"/>
              </a:gdLst>
              <a:rect l="l" t="t" r="r" b="b"/>
              <a:pathLst>
                <a:path w="11329124" h="5332447">
                  <a:moveTo>
                    <a:pt x="4656" y="4656"/>
                  </a:moveTo>
                  <a:cubicBezTo>
                    <a:pt x="4656" y="4656"/>
                    <a:pt x="3415188" y="5137836"/>
                    <a:pt x="7044233" y="5320343"/>
                  </a:cubicBezTo>
                  <a:cubicBezTo>
                    <a:pt x="10673277" y="5502851"/>
                    <a:pt x="9866271" y="3266823"/>
                    <a:pt x="11328193" y="280807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rot="0" flipH="0" flipV="0">
              <a:off x="-908012" y="615485"/>
              <a:ext cx="13092988" cy="6193485"/>
            </a:xfrm>
            <a:custGeom>
              <a:avLst/>
              <a:gdLst>
                <a:gd name="connsiteX0" fmla="*/ 4656 w 11279462"/>
                <a:gd name="connsiteY0" fmla="*/ 4656 h 5531095"/>
                <a:gd name="connsiteX1" fmla="*/ 7074029 w 11279462"/>
                <a:gd name="connsiteY1" fmla="*/ 5507817 h 5531095"/>
                <a:gd name="connsiteX2" fmla="*/ 11277911 w 11279462"/>
                <a:gd name="connsiteY2" fmla="*/ 2865182 h 5531095"/>
              </a:gdLst>
              <a:rect l="l" t="t" r="r" b="b"/>
              <a:pathLst>
                <a:path w="11279462" h="5531095">
                  <a:moveTo>
                    <a:pt x="4656" y="4656"/>
                  </a:moveTo>
                  <a:cubicBezTo>
                    <a:pt x="4656" y="4656"/>
                    <a:pt x="3427603" y="5234676"/>
                    <a:pt x="7074029" y="5507817"/>
                  </a:cubicBezTo>
                  <a:cubicBezTo>
                    <a:pt x="10720455" y="5780957"/>
                    <a:pt x="9729700" y="3351248"/>
                    <a:pt x="11277911" y="286518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8" name="标题 1"/>
            <p:cNvSpPr txBox="1"/>
            <p:nvPr/>
          </p:nvSpPr>
          <p:spPr>
            <a:xfrm rot="0" flipH="0" flipV="0">
              <a:off x="-876306" y="311025"/>
              <a:ext cx="12977695" cy="6645310"/>
            </a:xfrm>
            <a:custGeom>
              <a:avLst/>
              <a:gdLst>
                <a:gd name="connsiteX0" fmla="*/ 4656 w 11180138"/>
                <a:gd name="connsiteY0" fmla="*/ 4656 h 5934598"/>
                <a:gd name="connsiteX1" fmla="*/ 7134245 w 11180138"/>
                <a:gd name="connsiteY1" fmla="*/ 5883385 h 5934598"/>
                <a:gd name="connsiteX2" fmla="*/ 11176104 w 11180138"/>
                <a:gd name="connsiteY2" fmla="*/ 2980025 h 5934598"/>
              </a:gdLst>
              <a:rect l="l" t="t" r="r" b="b"/>
              <a:pathLst>
                <a:path w="11180138" h="5934598">
                  <a:moveTo>
                    <a:pt x="4656" y="4656"/>
                  </a:moveTo>
                  <a:cubicBezTo>
                    <a:pt x="4656" y="4656"/>
                    <a:pt x="3452434" y="5428358"/>
                    <a:pt x="7134245" y="5883385"/>
                  </a:cubicBezTo>
                  <a:cubicBezTo>
                    <a:pt x="10816055" y="6338412"/>
                    <a:pt x="9455318" y="3520099"/>
                    <a:pt x="11176104" y="298002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9" name="标题 1"/>
            <p:cNvSpPr txBox="1"/>
            <p:nvPr/>
          </p:nvSpPr>
          <p:spPr>
            <a:xfrm rot="0" flipH="0" flipV="0">
              <a:off x="-861174" y="159490"/>
              <a:ext cx="12912843" cy="6874698"/>
            </a:xfrm>
            <a:custGeom>
              <a:avLst/>
              <a:gdLst>
                <a:gd name="connsiteX0" fmla="*/ 4656 w 11124268"/>
                <a:gd name="connsiteY0" fmla="*/ 4656 h 6139454"/>
                <a:gd name="connsiteX1" fmla="*/ 7164663 w 11124268"/>
                <a:gd name="connsiteY1" fmla="*/ 6071479 h 6139454"/>
                <a:gd name="connsiteX2" fmla="*/ 11125200 w 11124268"/>
                <a:gd name="connsiteY2" fmla="*/ 3038378 h 6139454"/>
              </a:gdLst>
              <a:rect l="l" t="t" r="r" b="b"/>
              <a:pathLst>
                <a:path w="11124268" h="6139454">
                  <a:moveTo>
                    <a:pt x="4656" y="4656"/>
                  </a:moveTo>
                  <a:cubicBezTo>
                    <a:pt x="4656" y="4656"/>
                    <a:pt x="3464850" y="5525198"/>
                    <a:pt x="7164663" y="6071479"/>
                  </a:cubicBezTo>
                  <a:cubicBezTo>
                    <a:pt x="10864475" y="6617760"/>
                    <a:pt x="9319369" y="3605145"/>
                    <a:pt x="11125200" y="303837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grpSp>
      <p:sp>
        <p:nvSpPr>
          <p:cNvPr id="30" name="标题 1"/>
          <p:cNvSpPr txBox="1"/>
          <p:nvPr/>
        </p:nvSpPr>
        <p:spPr>
          <a:xfrm rot="0" flipH="0" flipV="0">
            <a:off x="660401" y="1725755"/>
            <a:ext cx="3305672" cy="811472"/>
          </a:xfrm>
          <a:prstGeom prst="round2DiagRect">
            <a:avLst>
              <a:gd name="adj1" fmla="val 23427"/>
              <a:gd name="adj2" fmla="val 0"/>
            </a:avLst>
          </a:prstGeom>
          <a:gradFill>
            <a:gsLst>
              <a:gs pos="0">
                <a:schemeClr val="accent1">
                  <a:lumMod val="95000"/>
                  <a:lumOff val="5000"/>
                </a:schemeClr>
              </a:gs>
              <a:gs pos="100000">
                <a:schemeClr val="accent1"/>
              </a:gs>
            </a:gsLst>
            <a:lin ang="2700000" scaled="0"/>
          </a:gradFill>
          <a:ln w="12700" cap="sq">
            <a:noFill/>
            <a:miter/>
          </a:ln>
          <a:effectLst>
            <a:outerShdw dist="38100" blurRad="127000" dir="2700000" sx="100000" sy="100000" kx="0" ky="0" algn="tl" rotWithShape="0">
              <a:schemeClr val="accent1">
                <a:alpha val="1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1">
            <a:off x="1" y="1"/>
            <a:ext cx="714551" cy="923799"/>
          </a:xfrm>
          <a:custGeom>
            <a:avLst/>
            <a:gdLst>
              <a:gd name="connsiteX0" fmla="*/ 714551 w 714551"/>
              <a:gd name="connsiteY0" fmla="*/ 923799 h 923799"/>
              <a:gd name="connsiteX1" fmla="*/ 0 w 714551"/>
              <a:gd name="connsiteY1" fmla="*/ 923799 h 923799"/>
              <a:gd name="connsiteX2" fmla="*/ 70870 w 714551"/>
              <a:gd name="connsiteY2" fmla="*/ 860901 h 923799"/>
              <a:gd name="connsiteX3" fmla="*/ 385293 w 714551"/>
              <a:gd name="connsiteY3" fmla="*/ 509316 h 923799"/>
              <a:gd name="connsiteX4" fmla="*/ 708029 w 714551"/>
              <a:gd name="connsiteY4" fmla="*/ 11906 h 923799"/>
              <a:gd name="connsiteX5" fmla="*/ 714551 w 714551"/>
              <a:gd name="connsiteY5" fmla="*/ 0 h 923799"/>
            </a:gdLst>
            <a:rect l="l" t="t" r="r" b="b"/>
            <a:pathLst>
              <a:path w="714551" h="923799">
                <a:moveTo>
                  <a:pt x="714551" y="923799"/>
                </a:moveTo>
                <a:lnTo>
                  <a:pt x="0" y="923799"/>
                </a:lnTo>
                <a:lnTo>
                  <a:pt x="70870" y="860901"/>
                </a:lnTo>
                <a:cubicBezTo>
                  <a:pt x="175094" y="762694"/>
                  <a:pt x="279027" y="647284"/>
                  <a:pt x="385293" y="509316"/>
                </a:cubicBezTo>
                <a:cubicBezTo>
                  <a:pt x="491559" y="371348"/>
                  <a:pt x="599979" y="202130"/>
                  <a:pt x="708029" y="11906"/>
                </a:cubicBezTo>
                <a:lnTo>
                  <a:pt x="714551" y="0"/>
                </a:lnTo>
                <a:close/>
              </a:path>
            </a:pathLst>
          </a:custGeom>
          <a:gradFill>
            <a:gsLst>
              <a:gs pos="0">
                <a:schemeClr val="accent2"/>
              </a:gs>
              <a:gs pos="100000">
                <a:schemeClr val="accent2">
                  <a:lumMod val="80000"/>
                  <a:lumOff val="2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rot="0" flipH="0" flipV="0">
            <a:off x="639222" y="2854586"/>
            <a:ext cx="6262588" cy="2165719"/>
          </a:xfrm>
          <a:prstGeom prst="rect">
            <a:avLst/>
          </a:prstGeom>
          <a:noFill/>
          <a:ln>
            <a:noFill/>
          </a:ln>
        </p:spPr>
        <p:txBody>
          <a:bodyPr vert="horz" wrap="square" lIns="0" tIns="0" rIns="0" bIns="0" rtlCol="0" anchor="t"/>
          <a:lstStyle/>
          <a:p>
            <a:pPr algn="l">
              <a:lnSpc>
                <a:spcPct val="130000"/>
              </a:lnSpc>
            </a:pPr>
            <a:r>
              <a:rPr kumimoji="1" lang="en-US" altLang="zh-CN" sz="5400">
                <a:ln w="12700">
                  <a:noFill/>
                </a:ln>
                <a:solidFill>
                  <a:srgbClr val="000000">
                    <a:alpha val="100000"/>
                  </a:srgbClr>
                </a:solidFill>
                <a:latin typeface="Source Han Sans CN Regular"/>
                <a:ea typeface="Source Han Sans CN Regular"/>
                <a:cs typeface="Source Han Sans CN Regular"/>
              </a:rPr>
              <a:t>Future Trends</a:t>
            </a:r>
            <a:endParaRPr kumimoji="1" lang="zh-CN" altLang="en-US"/>
          </a:p>
        </p:txBody>
      </p:sp>
      <p:sp>
        <p:nvSpPr>
          <p:cNvPr id="33" name="标题 1"/>
          <p:cNvSpPr txBox="1"/>
          <p:nvPr/>
        </p:nvSpPr>
        <p:spPr>
          <a:xfrm rot="0" flipH="0" flipV="0">
            <a:off x="3767394" y="1725755"/>
            <a:ext cx="247679" cy="811472"/>
          </a:xfrm>
          <a:custGeom>
            <a:avLst/>
            <a:gdLst>
              <a:gd name="connsiteX0" fmla="*/ 0 w 312504"/>
              <a:gd name="connsiteY0" fmla="*/ 0 h 1127148"/>
              <a:gd name="connsiteX1" fmla="*/ 312504 w 312504"/>
              <a:gd name="connsiteY1" fmla="*/ 0 h 1127148"/>
              <a:gd name="connsiteX2" fmla="*/ 312504 w 312504"/>
              <a:gd name="connsiteY2" fmla="*/ 863091 h 1127148"/>
              <a:gd name="connsiteX3" fmla="*/ 48447 w 312504"/>
              <a:gd name="connsiteY3" fmla="*/ 1127148 h 1127148"/>
              <a:gd name="connsiteX4" fmla="*/ 0 w 312504"/>
              <a:gd name="connsiteY4" fmla="*/ 1127148 h 1127148"/>
            </a:gdLst>
            <a:rect l="l" t="t" r="r" b="b"/>
            <a:pathLst>
              <a:path w="312504" h="1127148">
                <a:moveTo>
                  <a:pt x="0" y="0"/>
                </a:moveTo>
                <a:lnTo>
                  <a:pt x="312504" y="0"/>
                </a:lnTo>
                <a:lnTo>
                  <a:pt x="312504" y="863091"/>
                </a:lnTo>
                <a:cubicBezTo>
                  <a:pt x="312504" y="1008926"/>
                  <a:pt x="194282" y="1127148"/>
                  <a:pt x="48447" y="1127148"/>
                </a:cubicBezTo>
                <a:lnTo>
                  <a:pt x="0" y="1127148"/>
                </a:ln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0" flipV="0">
            <a:off x="6352921" y="1875833"/>
            <a:ext cx="811471" cy="811471"/>
          </a:xfrm>
          <a:prstGeom prst="ellipse">
            <a:avLst/>
          </a:prstGeom>
          <a:gradFill>
            <a:gsLst>
              <a:gs pos="0">
                <a:schemeClr val="accent2">
                  <a:lumMod val="60000"/>
                  <a:lumOff val="40000"/>
                  <a:alpha val="54000"/>
                </a:schemeClr>
              </a:gs>
              <a:gs pos="82000">
                <a:schemeClr val="accent2">
                  <a:alpha val="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0" flipV="0">
            <a:off x="11254145" y="722515"/>
            <a:ext cx="554220" cy="5412971"/>
          </a:xfrm>
          <a:prstGeom prst="rect">
            <a:avLst/>
          </a:prstGeom>
          <a:noFill/>
          <a:ln>
            <a:noFill/>
          </a:ln>
        </p:spPr>
        <p:txBody>
          <a:bodyPr vert="eaVert" wrap="square" lIns="0" tIns="0" rIns="0" bIns="0" rtlCol="0" anchor="t"/>
          <a:lstStyle/>
          <a:p>
            <a:pPr algn="ctr">
              <a:lnSpc>
                <a:spcPct val="110000"/>
              </a:lnSpc>
            </a:pPr>
            <a:r>
              <a:rPr kumimoji="1" lang="en-US" altLang="zh-CN" sz="3600">
                <a:ln w="12700">
                  <a:solidFill>
                    <a:srgbClr val="FFFFFF">
                      <a:alpha val="40000"/>
                    </a:srgbClr>
                  </a:solidFill>
                </a:ln>
                <a:noFill/>
                <a:latin typeface="Source Han Sans CN Regular"/>
                <a:ea typeface="Source Han Sans CN Regular"/>
                <a:cs typeface="Source Han Sans CN Regular"/>
              </a:rPr>
              <a:t>POWERPOINT DESIGN
</a:t>
            </a:r>
            <a:endParaRPr kumimoji="1" lang="zh-CN" altLang="en-US"/>
          </a:p>
        </p:txBody>
      </p:sp>
      <p:sp>
        <p:nvSpPr>
          <p:cNvPr id="36" name="标题 1"/>
          <p:cNvSpPr txBox="1"/>
          <p:nvPr/>
        </p:nvSpPr>
        <p:spPr>
          <a:xfrm rot="0" flipH="0" flipV="0">
            <a:off x="914481" y="1566435"/>
            <a:ext cx="1725665" cy="9082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PART</a:t>
            </a:r>
            <a:endParaRPr kumimoji="1" lang="zh-CN" altLang="en-US"/>
          </a:p>
        </p:txBody>
      </p:sp>
      <p:sp>
        <p:nvSpPr>
          <p:cNvPr id="37" name="标题 1"/>
          <p:cNvSpPr txBox="1"/>
          <p:nvPr/>
        </p:nvSpPr>
        <p:spPr>
          <a:xfrm rot="0" flipH="0" flipV="0">
            <a:off x="2478028" y="1031182"/>
            <a:ext cx="1173851" cy="14416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05</a:t>
            </a:r>
            <a:endParaRPr kumimoji="1" lang="zh-CN" altLang="en-US"/>
          </a:p>
        </p:txBody>
      </p:sp>
      <p:sp>
        <p:nvSpPr>
          <p:cNvPr id="38" name="标题 1"/>
          <p:cNvSpPr txBox="1"/>
          <p:nvPr/>
        </p:nvSpPr>
        <p:spPr>
          <a:xfrm rot="0" flipH="0" flipV="0">
            <a:off x="557698" y="5319694"/>
            <a:ext cx="6356144" cy="312330"/>
          </a:xfrm>
          <a:prstGeom prst="rect">
            <a:avLst/>
          </a:prstGeom>
          <a:noFill/>
          <a:ln>
            <a:noFill/>
          </a:ln>
        </p:spPr>
        <p:txBody>
          <a:bodyPr vert="horz" wrap="square" lIns="91440" tIns="45720" rIns="91440" bIns="45720" rtlCol="0" anchor="t"/>
          <a:lstStyle/>
          <a:p>
            <a:pPr algn="l">
              <a:lnSpc>
                <a:spcPct val="130000"/>
              </a:lnSpc>
            </a:pPr>
            <a:r>
              <a:rPr kumimoji="1" lang="en-US" altLang="zh-CN" sz="1200">
                <a:ln w="12700">
                  <a:noFill/>
                </a:ln>
                <a:solidFill>
                  <a:srgbClr val="000000">
                    <a:alpha val="30000"/>
                  </a:srgbClr>
                </a:solidFill>
                <a:latin typeface="Source Han Sans"/>
                <a:ea typeface="Source Han Sans"/>
                <a:cs typeface="Source Han Sans"/>
              </a:rPr>
              <a:t>PowerPoint  Design  - - - - - - - - - - - - - - - - - - </a:t>
            </a:r>
            <a:endParaRPr kumimoji="1" lang="zh-CN" altLang="en-US"/>
          </a:p>
        </p:txBody>
      </p:sp>
      <p:sp>
        <p:nvSpPr>
          <p:cNvPr id="39" name="标题 1"/>
          <p:cNvSpPr txBox="1"/>
          <p:nvPr/>
        </p:nvSpPr>
        <p:spPr>
          <a:xfrm rot="5400000" flipH="0" flipV="1">
            <a:off x="5024633" y="348984"/>
            <a:ext cx="1013524" cy="569557"/>
          </a:xfrm>
          <a:custGeom>
            <a:avLst/>
            <a:gdLst>
              <a:gd name="connsiteX0" fmla="*/ 983715 w 1013524"/>
              <a:gd name="connsiteY0" fmla="*/ 554653 h 569557"/>
              <a:gd name="connsiteX1" fmla="*/ 998619 w 1013524"/>
              <a:gd name="connsiteY1" fmla="*/ 569557 h 569557"/>
              <a:gd name="connsiteX2" fmla="*/ 1013524 w 1013524"/>
              <a:gd name="connsiteY2" fmla="*/ 554653 h 569557"/>
              <a:gd name="connsiteX3" fmla="*/ 998619 w 1013524"/>
              <a:gd name="connsiteY3" fmla="*/ 539748 h 569557"/>
              <a:gd name="connsiteX4" fmla="*/ 983715 w 1013524"/>
              <a:gd name="connsiteY4" fmla="*/ 554653 h 569557"/>
              <a:gd name="connsiteX5" fmla="*/ 983715 w 1013524"/>
              <a:gd name="connsiteY5" fmla="*/ 464569 h 569557"/>
              <a:gd name="connsiteX6" fmla="*/ 998619 w 1013524"/>
              <a:gd name="connsiteY6" fmla="*/ 479474 h 569557"/>
              <a:gd name="connsiteX7" fmla="*/ 1013524 w 1013524"/>
              <a:gd name="connsiteY7" fmla="*/ 464569 h 569557"/>
              <a:gd name="connsiteX8" fmla="*/ 998619 w 1013524"/>
              <a:gd name="connsiteY8" fmla="*/ 449664 h 569557"/>
              <a:gd name="connsiteX9" fmla="*/ 983715 w 1013524"/>
              <a:gd name="connsiteY9" fmla="*/ 464569 h 569557"/>
              <a:gd name="connsiteX10" fmla="*/ 983714 w 1013524"/>
              <a:gd name="connsiteY10" fmla="*/ 375240 h 569557"/>
              <a:gd name="connsiteX11" fmla="*/ 998618 w 1013524"/>
              <a:gd name="connsiteY11" fmla="*/ 390144 h 569557"/>
              <a:gd name="connsiteX12" fmla="*/ 1013523 w 1013524"/>
              <a:gd name="connsiteY12" fmla="*/ 375240 h 569557"/>
              <a:gd name="connsiteX13" fmla="*/ 998618 w 1013524"/>
              <a:gd name="connsiteY13" fmla="*/ 360335 h 569557"/>
              <a:gd name="connsiteX14" fmla="*/ 983714 w 1013524"/>
              <a:gd name="connsiteY14" fmla="*/ 375240 h 569557"/>
              <a:gd name="connsiteX15" fmla="*/ 983714 w 1013524"/>
              <a:gd name="connsiteY15" fmla="*/ 285156 h 569557"/>
              <a:gd name="connsiteX16" fmla="*/ 998618 w 1013524"/>
              <a:gd name="connsiteY16" fmla="*/ 300061 h 569557"/>
              <a:gd name="connsiteX17" fmla="*/ 1013523 w 1013524"/>
              <a:gd name="connsiteY17" fmla="*/ 285156 h 569557"/>
              <a:gd name="connsiteX18" fmla="*/ 998618 w 1013524"/>
              <a:gd name="connsiteY18" fmla="*/ 270251 h 569557"/>
              <a:gd name="connsiteX19" fmla="*/ 983714 w 1013524"/>
              <a:gd name="connsiteY19" fmla="*/ 285156 h 569557"/>
              <a:gd name="connsiteX20" fmla="*/ 983714 w 1013524"/>
              <a:gd name="connsiteY20" fmla="*/ 195072 h 569557"/>
              <a:gd name="connsiteX21" fmla="*/ 998618 w 1013524"/>
              <a:gd name="connsiteY21" fmla="*/ 209977 h 569557"/>
              <a:gd name="connsiteX22" fmla="*/ 1013523 w 1013524"/>
              <a:gd name="connsiteY22" fmla="*/ 195072 h 569557"/>
              <a:gd name="connsiteX23" fmla="*/ 998618 w 1013524"/>
              <a:gd name="connsiteY23" fmla="*/ 180167 h 569557"/>
              <a:gd name="connsiteX24" fmla="*/ 983714 w 1013524"/>
              <a:gd name="connsiteY24" fmla="*/ 195072 h 569557"/>
              <a:gd name="connsiteX25" fmla="*/ 983714 w 1013524"/>
              <a:gd name="connsiteY25" fmla="*/ 104989 h 569557"/>
              <a:gd name="connsiteX26" fmla="*/ 998618 w 1013524"/>
              <a:gd name="connsiteY26" fmla="*/ 119893 h 569557"/>
              <a:gd name="connsiteX27" fmla="*/ 1013523 w 1013524"/>
              <a:gd name="connsiteY27" fmla="*/ 104989 h 569557"/>
              <a:gd name="connsiteX28" fmla="*/ 998618 w 1013524"/>
              <a:gd name="connsiteY28" fmla="*/ 90084 h 569557"/>
              <a:gd name="connsiteX29" fmla="*/ 983714 w 1013524"/>
              <a:gd name="connsiteY29" fmla="*/ 104989 h 569557"/>
              <a:gd name="connsiteX30" fmla="*/ 983714 w 1013524"/>
              <a:gd name="connsiteY30" fmla="*/ 14905 h 569557"/>
              <a:gd name="connsiteX31" fmla="*/ 998618 w 1013524"/>
              <a:gd name="connsiteY31" fmla="*/ 29810 h 569557"/>
              <a:gd name="connsiteX32" fmla="*/ 1013523 w 1013524"/>
              <a:gd name="connsiteY32" fmla="*/ 14905 h 569557"/>
              <a:gd name="connsiteX33" fmla="*/ 998618 w 1013524"/>
              <a:gd name="connsiteY33" fmla="*/ 0 h 569557"/>
              <a:gd name="connsiteX34" fmla="*/ 983714 w 1013524"/>
              <a:gd name="connsiteY34" fmla="*/ 14905 h 569557"/>
              <a:gd name="connsiteX35" fmla="*/ 894286 w 1013524"/>
              <a:gd name="connsiteY35" fmla="*/ 554653 h 569557"/>
              <a:gd name="connsiteX36" fmla="*/ 909191 w 1013524"/>
              <a:gd name="connsiteY36" fmla="*/ 569557 h 569557"/>
              <a:gd name="connsiteX37" fmla="*/ 924096 w 1013524"/>
              <a:gd name="connsiteY37" fmla="*/ 554653 h 569557"/>
              <a:gd name="connsiteX38" fmla="*/ 909191 w 1013524"/>
              <a:gd name="connsiteY38" fmla="*/ 539748 h 569557"/>
              <a:gd name="connsiteX39" fmla="*/ 894286 w 1013524"/>
              <a:gd name="connsiteY39" fmla="*/ 554653 h 569557"/>
              <a:gd name="connsiteX40" fmla="*/ 894286 w 1013524"/>
              <a:gd name="connsiteY40" fmla="*/ 464569 h 569557"/>
              <a:gd name="connsiteX41" fmla="*/ 909191 w 1013524"/>
              <a:gd name="connsiteY41" fmla="*/ 479474 h 569557"/>
              <a:gd name="connsiteX42" fmla="*/ 924096 w 1013524"/>
              <a:gd name="connsiteY42" fmla="*/ 464569 h 569557"/>
              <a:gd name="connsiteX43" fmla="*/ 909191 w 1013524"/>
              <a:gd name="connsiteY43" fmla="*/ 449664 h 569557"/>
              <a:gd name="connsiteX44" fmla="*/ 894286 w 1013524"/>
              <a:gd name="connsiteY44" fmla="*/ 464569 h 569557"/>
              <a:gd name="connsiteX45" fmla="*/ 894285 w 1013524"/>
              <a:gd name="connsiteY45" fmla="*/ 375240 h 569557"/>
              <a:gd name="connsiteX46" fmla="*/ 909190 w 1013524"/>
              <a:gd name="connsiteY46" fmla="*/ 390144 h 569557"/>
              <a:gd name="connsiteX47" fmla="*/ 924095 w 1013524"/>
              <a:gd name="connsiteY47" fmla="*/ 375240 h 569557"/>
              <a:gd name="connsiteX48" fmla="*/ 909190 w 1013524"/>
              <a:gd name="connsiteY48" fmla="*/ 360335 h 569557"/>
              <a:gd name="connsiteX49" fmla="*/ 894285 w 1013524"/>
              <a:gd name="connsiteY49" fmla="*/ 375240 h 569557"/>
              <a:gd name="connsiteX50" fmla="*/ 894285 w 1013524"/>
              <a:gd name="connsiteY50" fmla="*/ 285156 h 569557"/>
              <a:gd name="connsiteX51" fmla="*/ 909190 w 1013524"/>
              <a:gd name="connsiteY51" fmla="*/ 300061 h 569557"/>
              <a:gd name="connsiteX52" fmla="*/ 924095 w 1013524"/>
              <a:gd name="connsiteY52" fmla="*/ 285156 h 569557"/>
              <a:gd name="connsiteX53" fmla="*/ 909190 w 1013524"/>
              <a:gd name="connsiteY53" fmla="*/ 270251 h 569557"/>
              <a:gd name="connsiteX54" fmla="*/ 894285 w 1013524"/>
              <a:gd name="connsiteY54" fmla="*/ 285156 h 569557"/>
              <a:gd name="connsiteX55" fmla="*/ 894285 w 1013524"/>
              <a:gd name="connsiteY55" fmla="*/ 195072 h 569557"/>
              <a:gd name="connsiteX56" fmla="*/ 909190 w 1013524"/>
              <a:gd name="connsiteY56" fmla="*/ 209977 h 569557"/>
              <a:gd name="connsiteX57" fmla="*/ 924095 w 1013524"/>
              <a:gd name="connsiteY57" fmla="*/ 195072 h 569557"/>
              <a:gd name="connsiteX58" fmla="*/ 909190 w 1013524"/>
              <a:gd name="connsiteY58" fmla="*/ 180167 h 569557"/>
              <a:gd name="connsiteX59" fmla="*/ 894285 w 1013524"/>
              <a:gd name="connsiteY59" fmla="*/ 195072 h 569557"/>
              <a:gd name="connsiteX60" fmla="*/ 894285 w 1013524"/>
              <a:gd name="connsiteY60" fmla="*/ 104989 h 569557"/>
              <a:gd name="connsiteX61" fmla="*/ 909190 w 1013524"/>
              <a:gd name="connsiteY61" fmla="*/ 119893 h 569557"/>
              <a:gd name="connsiteX62" fmla="*/ 924095 w 1013524"/>
              <a:gd name="connsiteY62" fmla="*/ 104989 h 569557"/>
              <a:gd name="connsiteX63" fmla="*/ 909190 w 1013524"/>
              <a:gd name="connsiteY63" fmla="*/ 90084 h 569557"/>
              <a:gd name="connsiteX64" fmla="*/ 894285 w 1013524"/>
              <a:gd name="connsiteY64" fmla="*/ 104989 h 569557"/>
              <a:gd name="connsiteX65" fmla="*/ 894285 w 1013524"/>
              <a:gd name="connsiteY65" fmla="*/ 14905 h 569557"/>
              <a:gd name="connsiteX66" fmla="*/ 909190 w 1013524"/>
              <a:gd name="connsiteY66" fmla="*/ 29810 h 569557"/>
              <a:gd name="connsiteX67" fmla="*/ 924095 w 1013524"/>
              <a:gd name="connsiteY67" fmla="*/ 14905 h 569557"/>
              <a:gd name="connsiteX68" fmla="*/ 909190 w 1013524"/>
              <a:gd name="connsiteY68" fmla="*/ 0 h 569557"/>
              <a:gd name="connsiteX69" fmla="*/ 894285 w 1013524"/>
              <a:gd name="connsiteY69" fmla="*/ 14905 h 569557"/>
              <a:gd name="connsiteX70" fmla="*/ 804858 w 1013524"/>
              <a:gd name="connsiteY70" fmla="*/ 554653 h 569557"/>
              <a:gd name="connsiteX71" fmla="*/ 819762 w 1013524"/>
              <a:gd name="connsiteY71" fmla="*/ 569557 h 569557"/>
              <a:gd name="connsiteX72" fmla="*/ 834667 w 1013524"/>
              <a:gd name="connsiteY72" fmla="*/ 554653 h 569557"/>
              <a:gd name="connsiteX73" fmla="*/ 819762 w 1013524"/>
              <a:gd name="connsiteY73" fmla="*/ 539748 h 569557"/>
              <a:gd name="connsiteX74" fmla="*/ 804858 w 1013524"/>
              <a:gd name="connsiteY74" fmla="*/ 554653 h 569557"/>
              <a:gd name="connsiteX75" fmla="*/ 804858 w 1013524"/>
              <a:gd name="connsiteY75" fmla="*/ 464569 h 569557"/>
              <a:gd name="connsiteX76" fmla="*/ 819762 w 1013524"/>
              <a:gd name="connsiteY76" fmla="*/ 479474 h 569557"/>
              <a:gd name="connsiteX77" fmla="*/ 834667 w 1013524"/>
              <a:gd name="connsiteY77" fmla="*/ 464569 h 569557"/>
              <a:gd name="connsiteX78" fmla="*/ 819762 w 1013524"/>
              <a:gd name="connsiteY78" fmla="*/ 449664 h 569557"/>
              <a:gd name="connsiteX79" fmla="*/ 804858 w 1013524"/>
              <a:gd name="connsiteY79" fmla="*/ 464569 h 569557"/>
              <a:gd name="connsiteX80" fmla="*/ 804857 w 1013524"/>
              <a:gd name="connsiteY80" fmla="*/ 375240 h 569557"/>
              <a:gd name="connsiteX81" fmla="*/ 819761 w 1013524"/>
              <a:gd name="connsiteY81" fmla="*/ 390144 h 569557"/>
              <a:gd name="connsiteX82" fmla="*/ 834666 w 1013524"/>
              <a:gd name="connsiteY82" fmla="*/ 375240 h 569557"/>
              <a:gd name="connsiteX83" fmla="*/ 819761 w 1013524"/>
              <a:gd name="connsiteY83" fmla="*/ 360335 h 569557"/>
              <a:gd name="connsiteX84" fmla="*/ 804857 w 1013524"/>
              <a:gd name="connsiteY84" fmla="*/ 375240 h 569557"/>
              <a:gd name="connsiteX85" fmla="*/ 804857 w 1013524"/>
              <a:gd name="connsiteY85" fmla="*/ 285156 h 569557"/>
              <a:gd name="connsiteX86" fmla="*/ 819761 w 1013524"/>
              <a:gd name="connsiteY86" fmla="*/ 300061 h 569557"/>
              <a:gd name="connsiteX87" fmla="*/ 834666 w 1013524"/>
              <a:gd name="connsiteY87" fmla="*/ 285156 h 569557"/>
              <a:gd name="connsiteX88" fmla="*/ 819761 w 1013524"/>
              <a:gd name="connsiteY88" fmla="*/ 270251 h 569557"/>
              <a:gd name="connsiteX89" fmla="*/ 804857 w 1013524"/>
              <a:gd name="connsiteY89" fmla="*/ 285156 h 569557"/>
              <a:gd name="connsiteX90" fmla="*/ 804857 w 1013524"/>
              <a:gd name="connsiteY90" fmla="*/ 195072 h 569557"/>
              <a:gd name="connsiteX91" fmla="*/ 819761 w 1013524"/>
              <a:gd name="connsiteY91" fmla="*/ 209977 h 569557"/>
              <a:gd name="connsiteX92" fmla="*/ 834666 w 1013524"/>
              <a:gd name="connsiteY92" fmla="*/ 195072 h 569557"/>
              <a:gd name="connsiteX93" fmla="*/ 819761 w 1013524"/>
              <a:gd name="connsiteY93" fmla="*/ 180167 h 569557"/>
              <a:gd name="connsiteX94" fmla="*/ 804857 w 1013524"/>
              <a:gd name="connsiteY94" fmla="*/ 195072 h 569557"/>
              <a:gd name="connsiteX95" fmla="*/ 804857 w 1013524"/>
              <a:gd name="connsiteY95" fmla="*/ 104989 h 569557"/>
              <a:gd name="connsiteX96" fmla="*/ 819761 w 1013524"/>
              <a:gd name="connsiteY96" fmla="*/ 119893 h 569557"/>
              <a:gd name="connsiteX97" fmla="*/ 834666 w 1013524"/>
              <a:gd name="connsiteY97" fmla="*/ 104989 h 569557"/>
              <a:gd name="connsiteX98" fmla="*/ 819761 w 1013524"/>
              <a:gd name="connsiteY98" fmla="*/ 90084 h 569557"/>
              <a:gd name="connsiteX99" fmla="*/ 804857 w 1013524"/>
              <a:gd name="connsiteY99" fmla="*/ 104989 h 569557"/>
              <a:gd name="connsiteX100" fmla="*/ 804857 w 1013524"/>
              <a:gd name="connsiteY100" fmla="*/ 14905 h 569557"/>
              <a:gd name="connsiteX101" fmla="*/ 819761 w 1013524"/>
              <a:gd name="connsiteY101" fmla="*/ 29810 h 569557"/>
              <a:gd name="connsiteX102" fmla="*/ 834666 w 1013524"/>
              <a:gd name="connsiteY102" fmla="*/ 14905 h 569557"/>
              <a:gd name="connsiteX103" fmla="*/ 819761 w 1013524"/>
              <a:gd name="connsiteY103" fmla="*/ 0 h 569557"/>
              <a:gd name="connsiteX104" fmla="*/ 804857 w 1013524"/>
              <a:gd name="connsiteY104" fmla="*/ 14905 h 569557"/>
              <a:gd name="connsiteX105" fmla="*/ 715429 w 1013524"/>
              <a:gd name="connsiteY105" fmla="*/ 554653 h 569557"/>
              <a:gd name="connsiteX106" fmla="*/ 730334 w 1013524"/>
              <a:gd name="connsiteY106" fmla="*/ 569557 h 569557"/>
              <a:gd name="connsiteX107" fmla="*/ 745239 w 1013524"/>
              <a:gd name="connsiteY107" fmla="*/ 554653 h 569557"/>
              <a:gd name="connsiteX108" fmla="*/ 730334 w 1013524"/>
              <a:gd name="connsiteY108" fmla="*/ 539748 h 569557"/>
              <a:gd name="connsiteX109" fmla="*/ 715429 w 1013524"/>
              <a:gd name="connsiteY109" fmla="*/ 554653 h 569557"/>
              <a:gd name="connsiteX110" fmla="*/ 715429 w 1013524"/>
              <a:gd name="connsiteY110" fmla="*/ 464569 h 569557"/>
              <a:gd name="connsiteX111" fmla="*/ 730334 w 1013524"/>
              <a:gd name="connsiteY111" fmla="*/ 479474 h 569557"/>
              <a:gd name="connsiteX112" fmla="*/ 745239 w 1013524"/>
              <a:gd name="connsiteY112" fmla="*/ 464569 h 569557"/>
              <a:gd name="connsiteX113" fmla="*/ 730334 w 1013524"/>
              <a:gd name="connsiteY113" fmla="*/ 449664 h 569557"/>
              <a:gd name="connsiteX114" fmla="*/ 715429 w 1013524"/>
              <a:gd name="connsiteY114" fmla="*/ 464569 h 569557"/>
              <a:gd name="connsiteX115" fmla="*/ 715428 w 1013524"/>
              <a:gd name="connsiteY115" fmla="*/ 375240 h 569557"/>
              <a:gd name="connsiteX116" fmla="*/ 730333 w 1013524"/>
              <a:gd name="connsiteY116" fmla="*/ 390144 h 569557"/>
              <a:gd name="connsiteX117" fmla="*/ 745238 w 1013524"/>
              <a:gd name="connsiteY117" fmla="*/ 375240 h 569557"/>
              <a:gd name="connsiteX118" fmla="*/ 730333 w 1013524"/>
              <a:gd name="connsiteY118" fmla="*/ 360335 h 569557"/>
              <a:gd name="connsiteX119" fmla="*/ 715428 w 1013524"/>
              <a:gd name="connsiteY119" fmla="*/ 375240 h 569557"/>
              <a:gd name="connsiteX120" fmla="*/ 715428 w 1013524"/>
              <a:gd name="connsiteY120" fmla="*/ 285156 h 569557"/>
              <a:gd name="connsiteX121" fmla="*/ 730333 w 1013524"/>
              <a:gd name="connsiteY121" fmla="*/ 300061 h 569557"/>
              <a:gd name="connsiteX122" fmla="*/ 745238 w 1013524"/>
              <a:gd name="connsiteY122" fmla="*/ 285156 h 569557"/>
              <a:gd name="connsiteX123" fmla="*/ 730333 w 1013524"/>
              <a:gd name="connsiteY123" fmla="*/ 270251 h 569557"/>
              <a:gd name="connsiteX124" fmla="*/ 715428 w 1013524"/>
              <a:gd name="connsiteY124" fmla="*/ 285156 h 569557"/>
              <a:gd name="connsiteX125" fmla="*/ 715428 w 1013524"/>
              <a:gd name="connsiteY125" fmla="*/ 195072 h 569557"/>
              <a:gd name="connsiteX126" fmla="*/ 730333 w 1013524"/>
              <a:gd name="connsiteY126" fmla="*/ 209977 h 569557"/>
              <a:gd name="connsiteX127" fmla="*/ 745238 w 1013524"/>
              <a:gd name="connsiteY127" fmla="*/ 195072 h 569557"/>
              <a:gd name="connsiteX128" fmla="*/ 730333 w 1013524"/>
              <a:gd name="connsiteY128" fmla="*/ 180167 h 569557"/>
              <a:gd name="connsiteX129" fmla="*/ 715428 w 1013524"/>
              <a:gd name="connsiteY129" fmla="*/ 195072 h 569557"/>
              <a:gd name="connsiteX130" fmla="*/ 715428 w 1013524"/>
              <a:gd name="connsiteY130" fmla="*/ 104989 h 569557"/>
              <a:gd name="connsiteX131" fmla="*/ 730333 w 1013524"/>
              <a:gd name="connsiteY131" fmla="*/ 119893 h 569557"/>
              <a:gd name="connsiteX132" fmla="*/ 745238 w 1013524"/>
              <a:gd name="connsiteY132" fmla="*/ 104989 h 569557"/>
              <a:gd name="connsiteX133" fmla="*/ 730333 w 1013524"/>
              <a:gd name="connsiteY133" fmla="*/ 90084 h 569557"/>
              <a:gd name="connsiteX134" fmla="*/ 715428 w 1013524"/>
              <a:gd name="connsiteY134" fmla="*/ 104989 h 569557"/>
              <a:gd name="connsiteX135" fmla="*/ 715428 w 1013524"/>
              <a:gd name="connsiteY135" fmla="*/ 14905 h 569557"/>
              <a:gd name="connsiteX136" fmla="*/ 730333 w 1013524"/>
              <a:gd name="connsiteY136" fmla="*/ 29810 h 569557"/>
              <a:gd name="connsiteX137" fmla="*/ 745238 w 1013524"/>
              <a:gd name="connsiteY137" fmla="*/ 14905 h 569557"/>
              <a:gd name="connsiteX138" fmla="*/ 730333 w 1013524"/>
              <a:gd name="connsiteY138" fmla="*/ 0 h 569557"/>
              <a:gd name="connsiteX139" fmla="*/ 715428 w 1013524"/>
              <a:gd name="connsiteY139" fmla="*/ 14905 h 569557"/>
              <a:gd name="connsiteX140" fmla="*/ 626001 w 1013524"/>
              <a:gd name="connsiteY140" fmla="*/ 554653 h 569557"/>
              <a:gd name="connsiteX141" fmla="*/ 640905 w 1013524"/>
              <a:gd name="connsiteY141" fmla="*/ 569557 h 569557"/>
              <a:gd name="connsiteX142" fmla="*/ 655810 w 1013524"/>
              <a:gd name="connsiteY142" fmla="*/ 554653 h 569557"/>
              <a:gd name="connsiteX143" fmla="*/ 640905 w 1013524"/>
              <a:gd name="connsiteY143" fmla="*/ 539748 h 569557"/>
              <a:gd name="connsiteX144" fmla="*/ 626001 w 1013524"/>
              <a:gd name="connsiteY144" fmla="*/ 554653 h 569557"/>
              <a:gd name="connsiteX145" fmla="*/ 626001 w 1013524"/>
              <a:gd name="connsiteY145" fmla="*/ 464569 h 569557"/>
              <a:gd name="connsiteX146" fmla="*/ 640905 w 1013524"/>
              <a:gd name="connsiteY146" fmla="*/ 479474 h 569557"/>
              <a:gd name="connsiteX147" fmla="*/ 655810 w 1013524"/>
              <a:gd name="connsiteY147" fmla="*/ 464569 h 569557"/>
              <a:gd name="connsiteX148" fmla="*/ 640905 w 1013524"/>
              <a:gd name="connsiteY148" fmla="*/ 449664 h 569557"/>
              <a:gd name="connsiteX149" fmla="*/ 626001 w 1013524"/>
              <a:gd name="connsiteY149" fmla="*/ 464569 h 569557"/>
              <a:gd name="connsiteX150" fmla="*/ 626000 w 1013524"/>
              <a:gd name="connsiteY150" fmla="*/ 375240 h 569557"/>
              <a:gd name="connsiteX151" fmla="*/ 640904 w 1013524"/>
              <a:gd name="connsiteY151" fmla="*/ 390144 h 569557"/>
              <a:gd name="connsiteX152" fmla="*/ 655809 w 1013524"/>
              <a:gd name="connsiteY152" fmla="*/ 375240 h 569557"/>
              <a:gd name="connsiteX153" fmla="*/ 640904 w 1013524"/>
              <a:gd name="connsiteY153" fmla="*/ 360335 h 569557"/>
              <a:gd name="connsiteX154" fmla="*/ 626000 w 1013524"/>
              <a:gd name="connsiteY154" fmla="*/ 375240 h 569557"/>
              <a:gd name="connsiteX155" fmla="*/ 626000 w 1013524"/>
              <a:gd name="connsiteY155" fmla="*/ 285156 h 569557"/>
              <a:gd name="connsiteX156" fmla="*/ 640904 w 1013524"/>
              <a:gd name="connsiteY156" fmla="*/ 300061 h 569557"/>
              <a:gd name="connsiteX157" fmla="*/ 655809 w 1013524"/>
              <a:gd name="connsiteY157" fmla="*/ 285156 h 569557"/>
              <a:gd name="connsiteX158" fmla="*/ 640904 w 1013524"/>
              <a:gd name="connsiteY158" fmla="*/ 270251 h 569557"/>
              <a:gd name="connsiteX159" fmla="*/ 626000 w 1013524"/>
              <a:gd name="connsiteY159" fmla="*/ 285156 h 569557"/>
              <a:gd name="connsiteX160" fmla="*/ 626000 w 1013524"/>
              <a:gd name="connsiteY160" fmla="*/ 195072 h 569557"/>
              <a:gd name="connsiteX161" fmla="*/ 640904 w 1013524"/>
              <a:gd name="connsiteY161" fmla="*/ 209977 h 569557"/>
              <a:gd name="connsiteX162" fmla="*/ 655809 w 1013524"/>
              <a:gd name="connsiteY162" fmla="*/ 195072 h 569557"/>
              <a:gd name="connsiteX163" fmla="*/ 640904 w 1013524"/>
              <a:gd name="connsiteY163" fmla="*/ 180167 h 569557"/>
              <a:gd name="connsiteX164" fmla="*/ 626000 w 1013524"/>
              <a:gd name="connsiteY164" fmla="*/ 195072 h 569557"/>
              <a:gd name="connsiteX165" fmla="*/ 626000 w 1013524"/>
              <a:gd name="connsiteY165" fmla="*/ 104989 h 569557"/>
              <a:gd name="connsiteX166" fmla="*/ 640904 w 1013524"/>
              <a:gd name="connsiteY166" fmla="*/ 119893 h 569557"/>
              <a:gd name="connsiteX167" fmla="*/ 655809 w 1013524"/>
              <a:gd name="connsiteY167" fmla="*/ 104989 h 569557"/>
              <a:gd name="connsiteX168" fmla="*/ 640904 w 1013524"/>
              <a:gd name="connsiteY168" fmla="*/ 90084 h 569557"/>
              <a:gd name="connsiteX169" fmla="*/ 626000 w 1013524"/>
              <a:gd name="connsiteY169" fmla="*/ 104989 h 569557"/>
              <a:gd name="connsiteX170" fmla="*/ 626000 w 1013524"/>
              <a:gd name="connsiteY170" fmla="*/ 14905 h 569557"/>
              <a:gd name="connsiteX171" fmla="*/ 640904 w 1013524"/>
              <a:gd name="connsiteY171" fmla="*/ 29810 h 569557"/>
              <a:gd name="connsiteX172" fmla="*/ 655809 w 1013524"/>
              <a:gd name="connsiteY172" fmla="*/ 14905 h 569557"/>
              <a:gd name="connsiteX173" fmla="*/ 640904 w 1013524"/>
              <a:gd name="connsiteY173" fmla="*/ 0 h 569557"/>
              <a:gd name="connsiteX174" fmla="*/ 626000 w 1013524"/>
              <a:gd name="connsiteY174" fmla="*/ 14905 h 569557"/>
              <a:gd name="connsiteX175" fmla="*/ 536572 w 1013524"/>
              <a:gd name="connsiteY175" fmla="*/ 554653 h 569557"/>
              <a:gd name="connsiteX176" fmla="*/ 551477 w 1013524"/>
              <a:gd name="connsiteY176" fmla="*/ 569557 h 569557"/>
              <a:gd name="connsiteX177" fmla="*/ 566382 w 1013524"/>
              <a:gd name="connsiteY177" fmla="*/ 554653 h 569557"/>
              <a:gd name="connsiteX178" fmla="*/ 551477 w 1013524"/>
              <a:gd name="connsiteY178" fmla="*/ 539748 h 569557"/>
              <a:gd name="connsiteX179" fmla="*/ 536572 w 1013524"/>
              <a:gd name="connsiteY179" fmla="*/ 554653 h 569557"/>
              <a:gd name="connsiteX180" fmla="*/ 536572 w 1013524"/>
              <a:gd name="connsiteY180" fmla="*/ 464569 h 569557"/>
              <a:gd name="connsiteX181" fmla="*/ 551477 w 1013524"/>
              <a:gd name="connsiteY181" fmla="*/ 479474 h 569557"/>
              <a:gd name="connsiteX182" fmla="*/ 566382 w 1013524"/>
              <a:gd name="connsiteY182" fmla="*/ 464569 h 569557"/>
              <a:gd name="connsiteX183" fmla="*/ 551477 w 1013524"/>
              <a:gd name="connsiteY183" fmla="*/ 449664 h 569557"/>
              <a:gd name="connsiteX184" fmla="*/ 536572 w 1013524"/>
              <a:gd name="connsiteY184" fmla="*/ 464569 h 569557"/>
              <a:gd name="connsiteX185" fmla="*/ 536571 w 1013524"/>
              <a:gd name="connsiteY185" fmla="*/ 375240 h 569557"/>
              <a:gd name="connsiteX186" fmla="*/ 551476 w 1013524"/>
              <a:gd name="connsiteY186" fmla="*/ 390144 h 569557"/>
              <a:gd name="connsiteX187" fmla="*/ 566381 w 1013524"/>
              <a:gd name="connsiteY187" fmla="*/ 375240 h 569557"/>
              <a:gd name="connsiteX188" fmla="*/ 551476 w 1013524"/>
              <a:gd name="connsiteY188" fmla="*/ 360335 h 569557"/>
              <a:gd name="connsiteX189" fmla="*/ 536571 w 1013524"/>
              <a:gd name="connsiteY189" fmla="*/ 375240 h 569557"/>
              <a:gd name="connsiteX190" fmla="*/ 536571 w 1013524"/>
              <a:gd name="connsiteY190" fmla="*/ 285156 h 569557"/>
              <a:gd name="connsiteX191" fmla="*/ 551476 w 1013524"/>
              <a:gd name="connsiteY191" fmla="*/ 300061 h 569557"/>
              <a:gd name="connsiteX192" fmla="*/ 566381 w 1013524"/>
              <a:gd name="connsiteY192" fmla="*/ 285156 h 569557"/>
              <a:gd name="connsiteX193" fmla="*/ 551476 w 1013524"/>
              <a:gd name="connsiteY193" fmla="*/ 270251 h 569557"/>
              <a:gd name="connsiteX194" fmla="*/ 536571 w 1013524"/>
              <a:gd name="connsiteY194" fmla="*/ 285156 h 569557"/>
              <a:gd name="connsiteX195" fmla="*/ 536571 w 1013524"/>
              <a:gd name="connsiteY195" fmla="*/ 195072 h 569557"/>
              <a:gd name="connsiteX196" fmla="*/ 551476 w 1013524"/>
              <a:gd name="connsiteY196" fmla="*/ 209977 h 569557"/>
              <a:gd name="connsiteX197" fmla="*/ 566381 w 1013524"/>
              <a:gd name="connsiteY197" fmla="*/ 195072 h 569557"/>
              <a:gd name="connsiteX198" fmla="*/ 551476 w 1013524"/>
              <a:gd name="connsiteY198" fmla="*/ 180167 h 569557"/>
              <a:gd name="connsiteX199" fmla="*/ 536571 w 1013524"/>
              <a:gd name="connsiteY199" fmla="*/ 195072 h 569557"/>
              <a:gd name="connsiteX200" fmla="*/ 536571 w 1013524"/>
              <a:gd name="connsiteY200" fmla="*/ 104989 h 569557"/>
              <a:gd name="connsiteX201" fmla="*/ 551476 w 1013524"/>
              <a:gd name="connsiteY201" fmla="*/ 119893 h 569557"/>
              <a:gd name="connsiteX202" fmla="*/ 566381 w 1013524"/>
              <a:gd name="connsiteY202" fmla="*/ 104989 h 569557"/>
              <a:gd name="connsiteX203" fmla="*/ 551476 w 1013524"/>
              <a:gd name="connsiteY203" fmla="*/ 90084 h 569557"/>
              <a:gd name="connsiteX204" fmla="*/ 536571 w 1013524"/>
              <a:gd name="connsiteY204" fmla="*/ 104989 h 569557"/>
              <a:gd name="connsiteX205" fmla="*/ 536571 w 1013524"/>
              <a:gd name="connsiteY205" fmla="*/ 14905 h 569557"/>
              <a:gd name="connsiteX206" fmla="*/ 551476 w 1013524"/>
              <a:gd name="connsiteY206" fmla="*/ 29810 h 569557"/>
              <a:gd name="connsiteX207" fmla="*/ 566381 w 1013524"/>
              <a:gd name="connsiteY207" fmla="*/ 14905 h 569557"/>
              <a:gd name="connsiteX208" fmla="*/ 551476 w 1013524"/>
              <a:gd name="connsiteY208" fmla="*/ 0 h 569557"/>
              <a:gd name="connsiteX209" fmla="*/ 536571 w 1013524"/>
              <a:gd name="connsiteY209" fmla="*/ 14905 h 569557"/>
              <a:gd name="connsiteX210" fmla="*/ 447144 w 1013524"/>
              <a:gd name="connsiteY210" fmla="*/ 554653 h 569557"/>
              <a:gd name="connsiteX211" fmla="*/ 462048 w 1013524"/>
              <a:gd name="connsiteY211" fmla="*/ 569557 h 569557"/>
              <a:gd name="connsiteX212" fmla="*/ 476953 w 1013524"/>
              <a:gd name="connsiteY212" fmla="*/ 554653 h 569557"/>
              <a:gd name="connsiteX213" fmla="*/ 462048 w 1013524"/>
              <a:gd name="connsiteY213" fmla="*/ 539748 h 569557"/>
              <a:gd name="connsiteX214" fmla="*/ 447144 w 1013524"/>
              <a:gd name="connsiteY214" fmla="*/ 554653 h 569557"/>
              <a:gd name="connsiteX215" fmla="*/ 447144 w 1013524"/>
              <a:gd name="connsiteY215" fmla="*/ 464569 h 569557"/>
              <a:gd name="connsiteX216" fmla="*/ 462048 w 1013524"/>
              <a:gd name="connsiteY216" fmla="*/ 479474 h 569557"/>
              <a:gd name="connsiteX217" fmla="*/ 476953 w 1013524"/>
              <a:gd name="connsiteY217" fmla="*/ 464569 h 569557"/>
              <a:gd name="connsiteX218" fmla="*/ 462048 w 1013524"/>
              <a:gd name="connsiteY218" fmla="*/ 449664 h 569557"/>
              <a:gd name="connsiteX219" fmla="*/ 447144 w 1013524"/>
              <a:gd name="connsiteY219" fmla="*/ 464569 h 569557"/>
              <a:gd name="connsiteX220" fmla="*/ 447143 w 1013524"/>
              <a:gd name="connsiteY220" fmla="*/ 375240 h 569557"/>
              <a:gd name="connsiteX221" fmla="*/ 462047 w 1013524"/>
              <a:gd name="connsiteY221" fmla="*/ 390144 h 569557"/>
              <a:gd name="connsiteX222" fmla="*/ 476952 w 1013524"/>
              <a:gd name="connsiteY222" fmla="*/ 375240 h 569557"/>
              <a:gd name="connsiteX223" fmla="*/ 462047 w 1013524"/>
              <a:gd name="connsiteY223" fmla="*/ 360335 h 569557"/>
              <a:gd name="connsiteX224" fmla="*/ 447143 w 1013524"/>
              <a:gd name="connsiteY224" fmla="*/ 375240 h 569557"/>
              <a:gd name="connsiteX225" fmla="*/ 447143 w 1013524"/>
              <a:gd name="connsiteY225" fmla="*/ 285156 h 569557"/>
              <a:gd name="connsiteX226" fmla="*/ 462047 w 1013524"/>
              <a:gd name="connsiteY226" fmla="*/ 300061 h 569557"/>
              <a:gd name="connsiteX227" fmla="*/ 476952 w 1013524"/>
              <a:gd name="connsiteY227" fmla="*/ 285156 h 569557"/>
              <a:gd name="connsiteX228" fmla="*/ 462047 w 1013524"/>
              <a:gd name="connsiteY228" fmla="*/ 270251 h 569557"/>
              <a:gd name="connsiteX229" fmla="*/ 447143 w 1013524"/>
              <a:gd name="connsiteY229" fmla="*/ 285156 h 569557"/>
              <a:gd name="connsiteX230" fmla="*/ 447143 w 1013524"/>
              <a:gd name="connsiteY230" fmla="*/ 195072 h 569557"/>
              <a:gd name="connsiteX231" fmla="*/ 462047 w 1013524"/>
              <a:gd name="connsiteY231" fmla="*/ 209977 h 569557"/>
              <a:gd name="connsiteX232" fmla="*/ 476952 w 1013524"/>
              <a:gd name="connsiteY232" fmla="*/ 195072 h 569557"/>
              <a:gd name="connsiteX233" fmla="*/ 462047 w 1013524"/>
              <a:gd name="connsiteY233" fmla="*/ 180167 h 569557"/>
              <a:gd name="connsiteX234" fmla="*/ 447143 w 1013524"/>
              <a:gd name="connsiteY234" fmla="*/ 195072 h 569557"/>
              <a:gd name="connsiteX235" fmla="*/ 447143 w 1013524"/>
              <a:gd name="connsiteY235" fmla="*/ 104989 h 569557"/>
              <a:gd name="connsiteX236" fmla="*/ 462047 w 1013524"/>
              <a:gd name="connsiteY236" fmla="*/ 119893 h 569557"/>
              <a:gd name="connsiteX237" fmla="*/ 476952 w 1013524"/>
              <a:gd name="connsiteY237" fmla="*/ 104989 h 569557"/>
              <a:gd name="connsiteX238" fmla="*/ 462047 w 1013524"/>
              <a:gd name="connsiteY238" fmla="*/ 90084 h 569557"/>
              <a:gd name="connsiteX239" fmla="*/ 447143 w 1013524"/>
              <a:gd name="connsiteY239" fmla="*/ 104989 h 569557"/>
              <a:gd name="connsiteX240" fmla="*/ 447143 w 1013524"/>
              <a:gd name="connsiteY240" fmla="*/ 14905 h 569557"/>
              <a:gd name="connsiteX241" fmla="*/ 462047 w 1013524"/>
              <a:gd name="connsiteY241" fmla="*/ 29810 h 569557"/>
              <a:gd name="connsiteX242" fmla="*/ 476952 w 1013524"/>
              <a:gd name="connsiteY242" fmla="*/ 14905 h 569557"/>
              <a:gd name="connsiteX243" fmla="*/ 462047 w 1013524"/>
              <a:gd name="connsiteY243" fmla="*/ 0 h 569557"/>
              <a:gd name="connsiteX244" fmla="*/ 447143 w 1013524"/>
              <a:gd name="connsiteY244" fmla="*/ 14905 h 569557"/>
              <a:gd name="connsiteX245" fmla="*/ 357715 w 1013524"/>
              <a:gd name="connsiteY245" fmla="*/ 554653 h 569557"/>
              <a:gd name="connsiteX246" fmla="*/ 372620 w 1013524"/>
              <a:gd name="connsiteY246" fmla="*/ 569557 h 569557"/>
              <a:gd name="connsiteX247" fmla="*/ 387525 w 1013524"/>
              <a:gd name="connsiteY247" fmla="*/ 554653 h 569557"/>
              <a:gd name="connsiteX248" fmla="*/ 372620 w 1013524"/>
              <a:gd name="connsiteY248" fmla="*/ 539748 h 569557"/>
              <a:gd name="connsiteX249" fmla="*/ 357715 w 1013524"/>
              <a:gd name="connsiteY249" fmla="*/ 554653 h 569557"/>
              <a:gd name="connsiteX250" fmla="*/ 357715 w 1013524"/>
              <a:gd name="connsiteY250" fmla="*/ 464569 h 569557"/>
              <a:gd name="connsiteX251" fmla="*/ 372620 w 1013524"/>
              <a:gd name="connsiteY251" fmla="*/ 479474 h 569557"/>
              <a:gd name="connsiteX252" fmla="*/ 387525 w 1013524"/>
              <a:gd name="connsiteY252" fmla="*/ 464569 h 569557"/>
              <a:gd name="connsiteX253" fmla="*/ 372620 w 1013524"/>
              <a:gd name="connsiteY253" fmla="*/ 449664 h 569557"/>
              <a:gd name="connsiteX254" fmla="*/ 357715 w 1013524"/>
              <a:gd name="connsiteY254" fmla="*/ 464569 h 569557"/>
              <a:gd name="connsiteX255" fmla="*/ 357714 w 1013524"/>
              <a:gd name="connsiteY255" fmla="*/ 375240 h 569557"/>
              <a:gd name="connsiteX256" fmla="*/ 372619 w 1013524"/>
              <a:gd name="connsiteY256" fmla="*/ 390144 h 569557"/>
              <a:gd name="connsiteX257" fmla="*/ 387524 w 1013524"/>
              <a:gd name="connsiteY257" fmla="*/ 375240 h 569557"/>
              <a:gd name="connsiteX258" fmla="*/ 372619 w 1013524"/>
              <a:gd name="connsiteY258" fmla="*/ 360335 h 569557"/>
              <a:gd name="connsiteX259" fmla="*/ 357714 w 1013524"/>
              <a:gd name="connsiteY259" fmla="*/ 375240 h 569557"/>
              <a:gd name="connsiteX260" fmla="*/ 357714 w 1013524"/>
              <a:gd name="connsiteY260" fmla="*/ 285156 h 569557"/>
              <a:gd name="connsiteX261" fmla="*/ 372619 w 1013524"/>
              <a:gd name="connsiteY261" fmla="*/ 300061 h 569557"/>
              <a:gd name="connsiteX262" fmla="*/ 387524 w 1013524"/>
              <a:gd name="connsiteY262" fmla="*/ 285156 h 569557"/>
              <a:gd name="connsiteX263" fmla="*/ 372619 w 1013524"/>
              <a:gd name="connsiteY263" fmla="*/ 270251 h 569557"/>
              <a:gd name="connsiteX264" fmla="*/ 357714 w 1013524"/>
              <a:gd name="connsiteY264" fmla="*/ 285156 h 569557"/>
              <a:gd name="connsiteX265" fmla="*/ 357714 w 1013524"/>
              <a:gd name="connsiteY265" fmla="*/ 195072 h 569557"/>
              <a:gd name="connsiteX266" fmla="*/ 372619 w 1013524"/>
              <a:gd name="connsiteY266" fmla="*/ 209977 h 569557"/>
              <a:gd name="connsiteX267" fmla="*/ 387524 w 1013524"/>
              <a:gd name="connsiteY267" fmla="*/ 195072 h 569557"/>
              <a:gd name="connsiteX268" fmla="*/ 372619 w 1013524"/>
              <a:gd name="connsiteY268" fmla="*/ 180167 h 569557"/>
              <a:gd name="connsiteX269" fmla="*/ 357714 w 1013524"/>
              <a:gd name="connsiteY269" fmla="*/ 195072 h 569557"/>
              <a:gd name="connsiteX270" fmla="*/ 357714 w 1013524"/>
              <a:gd name="connsiteY270" fmla="*/ 104989 h 569557"/>
              <a:gd name="connsiteX271" fmla="*/ 372619 w 1013524"/>
              <a:gd name="connsiteY271" fmla="*/ 119893 h 569557"/>
              <a:gd name="connsiteX272" fmla="*/ 387524 w 1013524"/>
              <a:gd name="connsiteY272" fmla="*/ 104989 h 569557"/>
              <a:gd name="connsiteX273" fmla="*/ 372619 w 1013524"/>
              <a:gd name="connsiteY273" fmla="*/ 90084 h 569557"/>
              <a:gd name="connsiteX274" fmla="*/ 357714 w 1013524"/>
              <a:gd name="connsiteY274" fmla="*/ 104989 h 569557"/>
              <a:gd name="connsiteX275" fmla="*/ 357714 w 1013524"/>
              <a:gd name="connsiteY275" fmla="*/ 14905 h 569557"/>
              <a:gd name="connsiteX276" fmla="*/ 372619 w 1013524"/>
              <a:gd name="connsiteY276" fmla="*/ 29810 h 569557"/>
              <a:gd name="connsiteX277" fmla="*/ 387524 w 1013524"/>
              <a:gd name="connsiteY277" fmla="*/ 14905 h 569557"/>
              <a:gd name="connsiteX278" fmla="*/ 372619 w 1013524"/>
              <a:gd name="connsiteY278" fmla="*/ 0 h 569557"/>
              <a:gd name="connsiteX279" fmla="*/ 357714 w 1013524"/>
              <a:gd name="connsiteY279" fmla="*/ 14905 h 569557"/>
              <a:gd name="connsiteX280" fmla="*/ 268287 w 1013524"/>
              <a:gd name="connsiteY280" fmla="*/ 554653 h 569557"/>
              <a:gd name="connsiteX281" fmla="*/ 283191 w 1013524"/>
              <a:gd name="connsiteY281" fmla="*/ 569557 h 569557"/>
              <a:gd name="connsiteX282" fmla="*/ 298096 w 1013524"/>
              <a:gd name="connsiteY282" fmla="*/ 554653 h 569557"/>
              <a:gd name="connsiteX283" fmla="*/ 283191 w 1013524"/>
              <a:gd name="connsiteY283" fmla="*/ 539748 h 569557"/>
              <a:gd name="connsiteX284" fmla="*/ 268287 w 1013524"/>
              <a:gd name="connsiteY284" fmla="*/ 554653 h 569557"/>
              <a:gd name="connsiteX285" fmla="*/ 268287 w 1013524"/>
              <a:gd name="connsiteY285" fmla="*/ 464569 h 569557"/>
              <a:gd name="connsiteX286" fmla="*/ 283191 w 1013524"/>
              <a:gd name="connsiteY286" fmla="*/ 479474 h 569557"/>
              <a:gd name="connsiteX287" fmla="*/ 298096 w 1013524"/>
              <a:gd name="connsiteY287" fmla="*/ 464569 h 569557"/>
              <a:gd name="connsiteX288" fmla="*/ 283191 w 1013524"/>
              <a:gd name="connsiteY288" fmla="*/ 449664 h 569557"/>
              <a:gd name="connsiteX289" fmla="*/ 268287 w 1013524"/>
              <a:gd name="connsiteY289" fmla="*/ 464569 h 569557"/>
              <a:gd name="connsiteX290" fmla="*/ 268286 w 1013524"/>
              <a:gd name="connsiteY290" fmla="*/ 375240 h 569557"/>
              <a:gd name="connsiteX291" fmla="*/ 283190 w 1013524"/>
              <a:gd name="connsiteY291" fmla="*/ 390144 h 569557"/>
              <a:gd name="connsiteX292" fmla="*/ 298095 w 1013524"/>
              <a:gd name="connsiteY292" fmla="*/ 375240 h 569557"/>
              <a:gd name="connsiteX293" fmla="*/ 283190 w 1013524"/>
              <a:gd name="connsiteY293" fmla="*/ 360335 h 569557"/>
              <a:gd name="connsiteX294" fmla="*/ 268286 w 1013524"/>
              <a:gd name="connsiteY294" fmla="*/ 375240 h 569557"/>
              <a:gd name="connsiteX295" fmla="*/ 268286 w 1013524"/>
              <a:gd name="connsiteY295" fmla="*/ 285156 h 569557"/>
              <a:gd name="connsiteX296" fmla="*/ 283190 w 1013524"/>
              <a:gd name="connsiteY296" fmla="*/ 300061 h 569557"/>
              <a:gd name="connsiteX297" fmla="*/ 298095 w 1013524"/>
              <a:gd name="connsiteY297" fmla="*/ 285156 h 569557"/>
              <a:gd name="connsiteX298" fmla="*/ 283190 w 1013524"/>
              <a:gd name="connsiteY298" fmla="*/ 270251 h 569557"/>
              <a:gd name="connsiteX299" fmla="*/ 268286 w 1013524"/>
              <a:gd name="connsiteY299" fmla="*/ 285156 h 569557"/>
              <a:gd name="connsiteX300" fmla="*/ 268286 w 1013524"/>
              <a:gd name="connsiteY300" fmla="*/ 195072 h 569557"/>
              <a:gd name="connsiteX301" fmla="*/ 283190 w 1013524"/>
              <a:gd name="connsiteY301" fmla="*/ 209977 h 569557"/>
              <a:gd name="connsiteX302" fmla="*/ 298095 w 1013524"/>
              <a:gd name="connsiteY302" fmla="*/ 195072 h 569557"/>
              <a:gd name="connsiteX303" fmla="*/ 283190 w 1013524"/>
              <a:gd name="connsiteY303" fmla="*/ 180167 h 569557"/>
              <a:gd name="connsiteX304" fmla="*/ 268286 w 1013524"/>
              <a:gd name="connsiteY304" fmla="*/ 195072 h 569557"/>
              <a:gd name="connsiteX305" fmla="*/ 268286 w 1013524"/>
              <a:gd name="connsiteY305" fmla="*/ 104989 h 569557"/>
              <a:gd name="connsiteX306" fmla="*/ 283190 w 1013524"/>
              <a:gd name="connsiteY306" fmla="*/ 119893 h 569557"/>
              <a:gd name="connsiteX307" fmla="*/ 298095 w 1013524"/>
              <a:gd name="connsiteY307" fmla="*/ 104989 h 569557"/>
              <a:gd name="connsiteX308" fmla="*/ 283190 w 1013524"/>
              <a:gd name="connsiteY308" fmla="*/ 90084 h 569557"/>
              <a:gd name="connsiteX309" fmla="*/ 268286 w 1013524"/>
              <a:gd name="connsiteY309" fmla="*/ 104989 h 569557"/>
              <a:gd name="connsiteX310" fmla="*/ 268286 w 1013524"/>
              <a:gd name="connsiteY310" fmla="*/ 14905 h 569557"/>
              <a:gd name="connsiteX311" fmla="*/ 283190 w 1013524"/>
              <a:gd name="connsiteY311" fmla="*/ 29810 h 569557"/>
              <a:gd name="connsiteX312" fmla="*/ 298095 w 1013524"/>
              <a:gd name="connsiteY312" fmla="*/ 14905 h 569557"/>
              <a:gd name="connsiteX313" fmla="*/ 283190 w 1013524"/>
              <a:gd name="connsiteY313" fmla="*/ 0 h 569557"/>
              <a:gd name="connsiteX314" fmla="*/ 268286 w 1013524"/>
              <a:gd name="connsiteY314" fmla="*/ 14905 h 569557"/>
              <a:gd name="connsiteX315" fmla="*/ 178858 w 1013524"/>
              <a:gd name="connsiteY315" fmla="*/ 554653 h 569557"/>
              <a:gd name="connsiteX316" fmla="*/ 193763 w 1013524"/>
              <a:gd name="connsiteY316" fmla="*/ 569557 h 569557"/>
              <a:gd name="connsiteX317" fmla="*/ 208668 w 1013524"/>
              <a:gd name="connsiteY317" fmla="*/ 554653 h 569557"/>
              <a:gd name="connsiteX318" fmla="*/ 193763 w 1013524"/>
              <a:gd name="connsiteY318" fmla="*/ 539748 h 569557"/>
              <a:gd name="connsiteX319" fmla="*/ 178858 w 1013524"/>
              <a:gd name="connsiteY319" fmla="*/ 554653 h 569557"/>
              <a:gd name="connsiteX320" fmla="*/ 178858 w 1013524"/>
              <a:gd name="connsiteY320" fmla="*/ 464569 h 569557"/>
              <a:gd name="connsiteX321" fmla="*/ 193763 w 1013524"/>
              <a:gd name="connsiteY321" fmla="*/ 479474 h 569557"/>
              <a:gd name="connsiteX322" fmla="*/ 208668 w 1013524"/>
              <a:gd name="connsiteY322" fmla="*/ 464569 h 569557"/>
              <a:gd name="connsiteX323" fmla="*/ 193763 w 1013524"/>
              <a:gd name="connsiteY323" fmla="*/ 449664 h 569557"/>
              <a:gd name="connsiteX324" fmla="*/ 178858 w 1013524"/>
              <a:gd name="connsiteY324" fmla="*/ 464569 h 569557"/>
              <a:gd name="connsiteX325" fmla="*/ 178857 w 1013524"/>
              <a:gd name="connsiteY325" fmla="*/ 375240 h 569557"/>
              <a:gd name="connsiteX326" fmla="*/ 193762 w 1013524"/>
              <a:gd name="connsiteY326" fmla="*/ 390144 h 569557"/>
              <a:gd name="connsiteX327" fmla="*/ 208667 w 1013524"/>
              <a:gd name="connsiteY327" fmla="*/ 375240 h 569557"/>
              <a:gd name="connsiteX328" fmla="*/ 193762 w 1013524"/>
              <a:gd name="connsiteY328" fmla="*/ 360335 h 569557"/>
              <a:gd name="connsiteX329" fmla="*/ 178857 w 1013524"/>
              <a:gd name="connsiteY329" fmla="*/ 375240 h 569557"/>
              <a:gd name="connsiteX330" fmla="*/ 178857 w 1013524"/>
              <a:gd name="connsiteY330" fmla="*/ 285156 h 569557"/>
              <a:gd name="connsiteX331" fmla="*/ 193762 w 1013524"/>
              <a:gd name="connsiteY331" fmla="*/ 300061 h 569557"/>
              <a:gd name="connsiteX332" fmla="*/ 208667 w 1013524"/>
              <a:gd name="connsiteY332" fmla="*/ 285156 h 569557"/>
              <a:gd name="connsiteX333" fmla="*/ 193762 w 1013524"/>
              <a:gd name="connsiteY333" fmla="*/ 270251 h 569557"/>
              <a:gd name="connsiteX334" fmla="*/ 178857 w 1013524"/>
              <a:gd name="connsiteY334" fmla="*/ 285156 h 569557"/>
              <a:gd name="connsiteX335" fmla="*/ 178857 w 1013524"/>
              <a:gd name="connsiteY335" fmla="*/ 195072 h 569557"/>
              <a:gd name="connsiteX336" fmla="*/ 193762 w 1013524"/>
              <a:gd name="connsiteY336" fmla="*/ 209977 h 569557"/>
              <a:gd name="connsiteX337" fmla="*/ 208667 w 1013524"/>
              <a:gd name="connsiteY337" fmla="*/ 195072 h 569557"/>
              <a:gd name="connsiteX338" fmla="*/ 193762 w 1013524"/>
              <a:gd name="connsiteY338" fmla="*/ 180167 h 569557"/>
              <a:gd name="connsiteX339" fmla="*/ 178857 w 1013524"/>
              <a:gd name="connsiteY339" fmla="*/ 195072 h 569557"/>
              <a:gd name="connsiteX340" fmla="*/ 178857 w 1013524"/>
              <a:gd name="connsiteY340" fmla="*/ 104989 h 569557"/>
              <a:gd name="connsiteX341" fmla="*/ 193762 w 1013524"/>
              <a:gd name="connsiteY341" fmla="*/ 119893 h 569557"/>
              <a:gd name="connsiteX342" fmla="*/ 208667 w 1013524"/>
              <a:gd name="connsiteY342" fmla="*/ 104989 h 569557"/>
              <a:gd name="connsiteX343" fmla="*/ 193762 w 1013524"/>
              <a:gd name="connsiteY343" fmla="*/ 90084 h 569557"/>
              <a:gd name="connsiteX344" fmla="*/ 178857 w 1013524"/>
              <a:gd name="connsiteY344" fmla="*/ 104989 h 569557"/>
              <a:gd name="connsiteX345" fmla="*/ 178857 w 1013524"/>
              <a:gd name="connsiteY345" fmla="*/ 14905 h 569557"/>
              <a:gd name="connsiteX346" fmla="*/ 193762 w 1013524"/>
              <a:gd name="connsiteY346" fmla="*/ 29810 h 569557"/>
              <a:gd name="connsiteX347" fmla="*/ 208667 w 1013524"/>
              <a:gd name="connsiteY347" fmla="*/ 14905 h 569557"/>
              <a:gd name="connsiteX348" fmla="*/ 193762 w 1013524"/>
              <a:gd name="connsiteY348" fmla="*/ 0 h 569557"/>
              <a:gd name="connsiteX349" fmla="*/ 178857 w 1013524"/>
              <a:gd name="connsiteY349" fmla="*/ 14905 h 569557"/>
              <a:gd name="connsiteX350" fmla="*/ 89430 w 1013524"/>
              <a:gd name="connsiteY350" fmla="*/ 554653 h 569557"/>
              <a:gd name="connsiteX351" fmla="*/ 104334 w 1013524"/>
              <a:gd name="connsiteY351" fmla="*/ 569557 h 569557"/>
              <a:gd name="connsiteX352" fmla="*/ 119239 w 1013524"/>
              <a:gd name="connsiteY352" fmla="*/ 554653 h 569557"/>
              <a:gd name="connsiteX353" fmla="*/ 104334 w 1013524"/>
              <a:gd name="connsiteY353" fmla="*/ 539748 h 569557"/>
              <a:gd name="connsiteX354" fmla="*/ 89430 w 1013524"/>
              <a:gd name="connsiteY354" fmla="*/ 554653 h 569557"/>
              <a:gd name="connsiteX355" fmla="*/ 89430 w 1013524"/>
              <a:gd name="connsiteY355" fmla="*/ 464569 h 569557"/>
              <a:gd name="connsiteX356" fmla="*/ 104334 w 1013524"/>
              <a:gd name="connsiteY356" fmla="*/ 479474 h 569557"/>
              <a:gd name="connsiteX357" fmla="*/ 119239 w 1013524"/>
              <a:gd name="connsiteY357" fmla="*/ 464569 h 569557"/>
              <a:gd name="connsiteX358" fmla="*/ 104334 w 1013524"/>
              <a:gd name="connsiteY358" fmla="*/ 449664 h 569557"/>
              <a:gd name="connsiteX359" fmla="*/ 89430 w 1013524"/>
              <a:gd name="connsiteY359" fmla="*/ 464569 h 569557"/>
              <a:gd name="connsiteX360" fmla="*/ 89429 w 1013524"/>
              <a:gd name="connsiteY360" fmla="*/ 375240 h 569557"/>
              <a:gd name="connsiteX361" fmla="*/ 104333 w 1013524"/>
              <a:gd name="connsiteY361" fmla="*/ 390144 h 569557"/>
              <a:gd name="connsiteX362" fmla="*/ 119238 w 1013524"/>
              <a:gd name="connsiteY362" fmla="*/ 375240 h 569557"/>
              <a:gd name="connsiteX363" fmla="*/ 104333 w 1013524"/>
              <a:gd name="connsiteY363" fmla="*/ 360335 h 569557"/>
              <a:gd name="connsiteX364" fmla="*/ 89429 w 1013524"/>
              <a:gd name="connsiteY364" fmla="*/ 375240 h 569557"/>
              <a:gd name="connsiteX365" fmla="*/ 89429 w 1013524"/>
              <a:gd name="connsiteY365" fmla="*/ 285156 h 569557"/>
              <a:gd name="connsiteX366" fmla="*/ 104333 w 1013524"/>
              <a:gd name="connsiteY366" fmla="*/ 300061 h 569557"/>
              <a:gd name="connsiteX367" fmla="*/ 119238 w 1013524"/>
              <a:gd name="connsiteY367" fmla="*/ 285156 h 569557"/>
              <a:gd name="connsiteX368" fmla="*/ 104333 w 1013524"/>
              <a:gd name="connsiteY368" fmla="*/ 270251 h 569557"/>
              <a:gd name="connsiteX369" fmla="*/ 89429 w 1013524"/>
              <a:gd name="connsiteY369" fmla="*/ 285156 h 569557"/>
              <a:gd name="connsiteX370" fmla="*/ 89429 w 1013524"/>
              <a:gd name="connsiteY370" fmla="*/ 195072 h 569557"/>
              <a:gd name="connsiteX371" fmla="*/ 104333 w 1013524"/>
              <a:gd name="connsiteY371" fmla="*/ 209977 h 569557"/>
              <a:gd name="connsiteX372" fmla="*/ 119238 w 1013524"/>
              <a:gd name="connsiteY372" fmla="*/ 195072 h 569557"/>
              <a:gd name="connsiteX373" fmla="*/ 104333 w 1013524"/>
              <a:gd name="connsiteY373" fmla="*/ 180167 h 569557"/>
              <a:gd name="connsiteX374" fmla="*/ 89429 w 1013524"/>
              <a:gd name="connsiteY374" fmla="*/ 195072 h 569557"/>
              <a:gd name="connsiteX375" fmla="*/ 89429 w 1013524"/>
              <a:gd name="connsiteY375" fmla="*/ 104989 h 569557"/>
              <a:gd name="connsiteX376" fmla="*/ 104333 w 1013524"/>
              <a:gd name="connsiteY376" fmla="*/ 119893 h 569557"/>
              <a:gd name="connsiteX377" fmla="*/ 119238 w 1013524"/>
              <a:gd name="connsiteY377" fmla="*/ 104989 h 569557"/>
              <a:gd name="connsiteX378" fmla="*/ 104333 w 1013524"/>
              <a:gd name="connsiteY378" fmla="*/ 90084 h 569557"/>
              <a:gd name="connsiteX379" fmla="*/ 89429 w 1013524"/>
              <a:gd name="connsiteY379" fmla="*/ 104989 h 569557"/>
              <a:gd name="connsiteX380" fmla="*/ 89429 w 1013524"/>
              <a:gd name="connsiteY380" fmla="*/ 14905 h 569557"/>
              <a:gd name="connsiteX381" fmla="*/ 104333 w 1013524"/>
              <a:gd name="connsiteY381" fmla="*/ 29810 h 569557"/>
              <a:gd name="connsiteX382" fmla="*/ 119238 w 1013524"/>
              <a:gd name="connsiteY382" fmla="*/ 14905 h 569557"/>
              <a:gd name="connsiteX383" fmla="*/ 104333 w 1013524"/>
              <a:gd name="connsiteY383" fmla="*/ 0 h 569557"/>
              <a:gd name="connsiteX384" fmla="*/ 89429 w 1013524"/>
              <a:gd name="connsiteY384" fmla="*/ 14905 h 569557"/>
              <a:gd name="connsiteX385" fmla="*/ 1 w 1013524"/>
              <a:gd name="connsiteY385" fmla="*/ 554653 h 569557"/>
              <a:gd name="connsiteX386" fmla="*/ 14906 w 1013524"/>
              <a:gd name="connsiteY386" fmla="*/ 569557 h 569557"/>
              <a:gd name="connsiteX387" fmla="*/ 29811 w 1013524"/>
              <a:gd name="connsiteY387" fmla="*/ 554653 h 569557"/>
              <a:gd name="connsiteX388" fmla="*/ 14906 w 1013524"/>
              <a:gd name="connsiteY388" fmla="*/ 539748 h 569557"/>
              <a:gd name="connsiteX389" fmla="*/ 1 w 1013524"/>
              <a:gd name="connsiteY389" fmla="*/ 554653 h 569557"/>
              <a:gd name="connsiteX390" fmla="*/ 1 w 1013524"/>
              <a:gd name="connsiteY390" fmla="*/ 464569 h 569557"/>
              <a:gd name="connsiteX391" fmla="*/ 14906 w 1013524"/>
              <a:gd name="connsiteY391" fmla="*/ 479474 h 569557"/>
              <a:gd name="connsiteX392" fmla="*/ 29811 w 1013524"/>
              <a:gd name="connsiteY392" fmla="*/ 464569 h 569557"/>
              <a:gd name="connsiteX393" fmla="*/ 14906 w 1013524"/>
              <a:gd name="connsiteY393" fmla="*/ 449664 h 569557"/>
              <a:gd name="connsiteX394" fmla="*/ 1 w 1013524"/>
              <a:gd name="connsiteY394" fmla="*/ 464569 h 569557"/>
              <a:gd name="connsiteX395" fmla="*/ 0 w 1013524"/>
              <a:gd name="connsiteY395" fmla="*/ 375240 h 569557"/>
              <a:gd name="connsiteX396" fmla="*/ 14905 w 1013524"/>
              <a:gd name="connsiteY396" fmla="*/ 390144 h 569557"/>
              <a:gd name="connsiteX397" fmla="*/ 29810 w 1013524"/>
              <a:gd name="connsiteY397" fmla="*/ 375240 h 569557"/>
              <a:gd name="connsiteX398" fmla="*/ 14905 w 1013524"/>
              <a:gd name="connsiteY398" fmla="*/ 360335 h 569557"/>
              <a:gd name="connsiteX399" fmla="*/ 0 w 1013524"/>
              <a:gd name="connsiteY399" fmla="*/ 375240 h 569557"/>
              <a:gd name="connsiteX400" fmla="*/ 0 w 1013524"/>
              <a:gd name="connsiteY400" fmla="*/ 285156 h 569557"/>
              <a:gd name="connsiteX401" fmla="*/ 14905 w 1013524"/>
              <a:gd name="connsiteY401" fmla="*/ 300061 h 569557"/>
              <a:gd name="connsiteX402" fmla="*/ 29810 w 1013524"/>
              <a:gd name="connsiteY402" fmla="*/ 285156 h 569557"/>
              <a:gd name="connsiteX403" fmla="*/ 14905 w 1013524"/>
              <a:gd name="connsiteY403" fmla="*/ 270251 h 569557"/>
              <a:gd name="connsiteX404" fmla="*/ 0 w 1013524"/>
              <a:gd name="connsiteY404" fmla="*/ 285156 h 569557"/>
              <a:gd name="connsiteX405" fmla="*/ 0 w 1013524"/>
              <a:gd name="connsiteY405" fmla="*/ 195072 h 569557"/>
              <a:gd name="connsiteX406" fmla="*/ 14905 w 1013524"/>
              <a:gd name="connsiteY406" fmla="*/ 209977 h 569557"/>
              <a:gd name="connsiteX407" fmla="*/ 29810 w 1013524"/>
              <a:gd name="connsiteY407" fmla="*/ 195072 h 569557"/>
              <a:gd name="connsiteX408" fmla="*/ 14905 w 1013524"/>
              <a:gd name="connsiteY408" fmla="*/ 180167 h 569557"/>
              <a:gd name="connsiteX409" fmla="*/ 0 w 1013524"/>
              <a:gd name="connsiteY409" fmla="*/ 195072 h 569557"/>
              <a:gd name="connsiteX410" fmla="*/ 0 w 1013524"/>
              <a:gd name="connsiteY410" fmla="*/ 104989 h 569557"/>
              <a:gd name="connsiteX411" fmla="*/ 14905 w 1013524"/>
              <a:gd name="connsiteY411" fmla="*/ 119893 h 569557"/>
              <a:gd name="connsiteX412" fmla="*/ 29810 w 1013524"/>
              <a:gd name="connsiteY412" fmla="*/ 104989 h 569557"/>
              <a:gd name="connsiteX413" fmla="*/ 14905 w 1013524"/>
              <a:gd name="connsiteY413" fmla="*/ 90084 h 569557"/>
              <a:gd name="connsiteX414" fmla="*/ 0 w 1013524"/>
              <a:gd name="connsiteY414" fmla="*/ 104989 h 569557"/>
              <a:gd name="connsiteX415" fmla="*/ 0 w 1013524"/>
              <a:gd name="connsiteY415" fmla="*/ 14905 h 569557"/>
              <a:gd name="connsiteX416" fmla="*/ 14905 w 1013524"/>
              <a:gd name="connsiteY416" fmla="*/ 29810 h 569557"/>
              <a:gd name="connsiteX417" fmla="*/ 29810 w 1013524"/>
              <a:gd name="connsiteY417" fmla="*/ 14905 h 569557"/>
              <a:gd name="connsiteX418" fmla="*/ 14905 w 1013524"/>
              <a:gd name="connsiteY418" fmla="*/ 0 h 569557"/>
              <a:gd name="connsiteX419" fmla="*/ 0 w 1013524"/>
              <a:gd name="connsiteY419" fmla="*/ 14905 h 569557"/>
            </a:gdLst>
            <a:rect l="l" t="t" r="r" b="b"/>
            <a:pathLst>
              <a:path w="1013524" h="569557">
                <a:moveTo>
                  <a:pt x="983715" y="554653"/>
                </a:moveTo>
                <a:cubicBezTo>
                  <a:pt x="983715" y="562884"/>
                  <a:pt x="990388" y="569557"/>
                  <a:pt x="998619" y="569557"/>
                </a:cubicBezTo>
                <a:cubicBezTo>
                  <a:pt x="1006851" y="569557"/>
                  <a:pt x="1013524" y="562884"/>
                  <a:pt x="1013524" y="554653"/>
                </a:cubicBezTo>
                <a:cubicBezTo>
                  <a:pt x="1013524" y="546421"/>
                  <a:pt x="1006851" y="539748"/>
                  <a:pt x="998619" y="539748"/>
                </a:cubicBezTo>
                <a:cubicBezTo>
                  <a:pt x="990388" y="539748"/>
                  <a:pt x="983715" y="546421"/>
                  <a:pt x="983715" y="554653"/>
                </a:cubicBezTo>
                <a:close/>
                <a:moveTo>
                  <a:pt x="983715" y="464569"/>
                </a:moveTo>
                <a:cubicBezTo>
                  <a:pt x="983715" y="472801"/>
                  <a:pt x="990388" y="479474"/>
                  <a:pt x="998619" y="479474"/>
                </a:cubicBezTo>
                <a:cubicBezTo>
                  <a:pt x="1006851" y="479474"/>
                  <a:pt x="1013524" y="472801"/>
                  <a:pt x="1013524" y="464569"/>
                </a:cubicBezTo>
                <a:cubicBezTo>
                  <a:pt x="1013524" y="456337"/>
                  <a:pt x="1006851" y="449664"/>
                  <a:pt x="998619" y="449664"/>
                </a:cubicBezTo>
                <a:cubicBezTo>
                  <a:pt x="990388" y="449664"/>
                  <a:pt x="983715" y="456337"/>
                  <a:pt x="983715" y="464569"/>
                </a:cubicBezTo>
                <a:close/>
                <a:moveTo>
                  <a:pt x="983714" y="375240"/>
                </a:moveTo>
                <a:cubicBezTo>
                  <a:pt x="983714" y="383471"/>
                  <a:pt x="990387" y="390144"/>
                  <a:pt x="998618" y="390144"/>
                </a:cubicBezTo>
                <a:cubicBezTo>
                  <a:pt x="1006850" y="390144"/>
                  <a:pt x="1013523" y="383471"/>
                  <a:pt x="1013523" y="375240"/>
                </a:cubicBezTo>
                <a:cubicBezTo>
                  <a:pt x="1013523" y="367008"/>
                  <a:pt x="1006850" y="360335"/>
                  <a:pt x="998618" y="360335"/>
                </a:cubicBezTo>
                <a:cubicBezTo>
                  <a:pt x="990387" y="360335"/>
                  <a:pt x="983714" y="367008"/>
                  <a:pt x="983714" y="375240"/>
                </a:cubicBezTo>
                <a:close/>
                <a:moveTo>
                  <a:pt x="983714" y="285156"/>
                </a:moveTo>
                <a:cubicBezTo>
                  <a:pt x="983714" y="293388"/>
                  <a:pt x="990387" y="300061"/>
                  <a:pt x="998618" y="300061"/>
                </a:cubicBezTo>
                <a:cubicBezTo>
                  <a:pt x="1006850" y="300061"/>
                  <a:pt x="1013523" y="293388"/>
                  <a:pt x="1013523" y="285156"/>
                </a:cubicBezTo>
                <a:cubicBezTo>
                  <a:pt x="1013523" y="276924"/>
                  <a:pt x="1006850" y="270251"/>
                  <a:pt x="998618" y="270251"/>
                </a:cubicBezTo>
                <a:cubicBezTo>
                  <a:pt x="990387" y="270251"/>
                  <a:pt x="983714" y="276924"/>
                  <a:pt x="983714" y="285156"/>
                </a:cubicBezTo>
                <a:close/>
                <a:moveTo>
                  <a:pt x="983714" y="195072"/>
                </a:moveTo>
                <a:cubicBezTo>
                  <a:pt x="983714" y="203304"/>
                  <a:pt x="990387" y="209977"/>
                  <a:pt x="998618" y="209977"/>
                </a:cubicBezTo>
                <a:cubicBezTo>
                  <a:pt x="1006850" y="209977"/>
                  <a:pt x="1013523" y="203304"/>
                  <a:pt x="1013523" y="195072"/>
                </a:cubicBezTo>
                <a:cubicBezTo>
                  <a:pt x="1013523" y="186840"/>
                  <a:pt x="1006850" y="180167"/>
                  <a:pt x="998618" y="180167"/>
                </a:cubicBezTo>
                <a:cubicBezTo>
                  <a:pt x="990387" y="180167"/>
                  <a:pt x="983714" y="186840"/>
                  <a:pt x="983714" y="195072"/>
                </a:cubicBezTo>
                <a:close/>
                <a:moveTo>
                  <a:pt x="983714" y="104989"/>
                </a:moveTo>
                <a:cubicBezTo>
                  <a:pt x="983714" y="113220"/>
                  <a:pt x="990387" y="119893"/>
                  <a:pt x="998618" y="119893"/>
                </a:cubicBezTo>
                <a:cubicBezTo>
                  <a:pt x="1006850" y="119893"/>
                  <a:pt x="1013523" y="113220"/>
                  <a:pt x="1013523" y="104989"/>
                </a:cubicBezTo>
                <a:cubicBezTo>
                  <a:pt x="1013523" y="96757"/>
                  <a:pt x="1006850" y="90084"/>
                  <a:pt x="998618" y="90084"/>
                </a:cubicBezTo>
                <a:cubicBezTo>
                  <a:pt x="990387" y="90084"/>
                  <a:pt x="983714" y="96757"/>
                  <a:pt x="983714" y="104989"/>
                </a:cubicBezTo>
                <a:close/>
                <a:moveTo>
                  <a:pt x="983714" y="14905"/>
                </a:moveTo>
                <a:cubicBezTo>
                  <a:pt x="983714" y="23137"/>
                  <a:pt x="990387" y="29810"/>
                  <a:pt x="998618" y="29810"/>
                </a:cubicBezTo>
                <a:cubicBezTo>
                  <a:pt x="1006850" y="29810"/>
                  <a:pt x="1013523" y="23137"/>
                  <a:pt x="1013523" y="14905"/>
                </a:cubicBezTo>
                <a:cubicBezTo>
                  <a:pt x="1013523" y="6673"/>
                  <a:pt x="1006850" y="0"/>
                  <a:pt x="998618" y="0"/>
                </a:cubicBezTo>
                <a:cubicBezTo>
                  <a:pt x="990387" y="0"/>
                  <a:pt x="983714" y="6673"/>
                  <a:pt x="983714" y="14905"/>
                </a:cubicBezTo>
                <a:close/>
                <a:moveTo>
                  <a:pt x="894286" y="554653"/>
                </a:moveTo>
                <a:cubicBezTo>
                  <a:pt x="894286" y="562884"/>
                  <a:pt x="900959" y="569557"/>
                  <a:pt x="909191" y="569557"/>
                </a:cubicBezTo>
                <a:cubicBezTo>
                  <a:pt x="917423" y="569557"/>
                  <a:pt x="924096" y="562884"/>
                  <a:pt x="924096" y="554653"/>
                </a:cubicBezTo>
                <a:cubicBezTo>
                  <a:pt x="924096" y="546421"/>
                  <a:pt x="917423" y="539748"/>
                  <a:pt x="909191" y="539748"/>
                </a:cubicBezTo>
                <a:cubicBezTo>
                  <a:pt x="900959" y="539748"/>
                  <a:pt x="894286" y="546421"/>
                  <a:pt x="894286" y="554653"/>
                </a:cubicBezTo>
                <a:close/>
                <a:moveTo>
                  <a:pt x="894286" y="464569"/>
                </a:moveTo>
                <a:cubicBezTo>
                  <a:pt x="894286" y="472801"/>
                  <a:pt x="900959" y="479474"/>
                  <a:pt x="909191" y="479474"/>
                </a:cubicBezTo>
                <a:cubicBezTo>
                  <a:pt x="917423" y="479474"/>
                  <a:pt x="924096" y="472801"/>
                  <a:pt x="924096" y="464569"/>
                </a:cubicBezTo>
                <a:cubicBezTo>
                  <a:pt x="924096" y="456337"/>
                  <a:pt x="917423" y="449664"/>
                  <a:pt x="909191" y="449664"/>
                </a:cubicBezTo>
                <a:cubicBezTo>
                  <a:pt x="900959" y="449664"/>
                  <a:pt x="894286" y="456337"/>
                  <a:pt x="894286" y="464569"/>
                </a:cubicBezTo>
                <a:close/>
                <a:moveTo>
                  <a:pt x="894285" y="375240"/>
                </a:moveTo>
                <a:cubicBezTo>
                  <a:pt x="894285" y="383471"/>
                  <a:pt x="900958" y="390144"/>
                  <a:pt x="909190" y="390144"/>
                </a:cubicBezTo>
                <a:cubicBezTo>
                  <a:pt x="917422" y="390144"/>
                  <a:pt x="924095" y="383471"/>
                  <a:pt x="924095" y="375240"/>
                </a:cubicBezTo>
                <a:cubicBezTo>
                  <a:pt x="924095" y="367008"/>
                  <a:pt x="917422" y="360335"/>
                  <a:pt x="909190" y="360335"/>
                </a:cubicBezTo>
                <a:cubicBezTo>
                  <a:pt x="900958" y="360335"/>
                  <a:pt x="894285" y="367008"/>
                  <a:pt x="894285" y="375240"/>
                </a:cubicBezTo>
                <a:close/>
                <a:moveTo>
                  <a:pt x="894285" y="285156"/>
                </a:moveTo>
                <a:cubicBezTo>
                  <a:pt x="894285" y="293388"/>
                  <a:pt x="900958" y="300061"/>
                  <a:pt x="909190" y="300061"/>
                </a:cubicBezTo>
                <a:cubicBezTo>
                  <a:pt x="917422" y="300061"/>
                  <a:pt x="924095" y="293388"/>
                  <a:pt x="924095" y="285156"/>
                </a:cubicBezTo>
                <a:cubicBezTo>
                  <a:pt x="924095" y="276924"/>
                  <a:pt x="917422" y="270251"/>
                  <a:pt x="909190" y="270251"/>
                </a:cubicBezTo>
                <a:cubicBezTo>
                  <a:pt x="900958" y="270251"/>
                  <a:pt x="894285" y="276924"/>
                  <a:pt x="894285" y="285156"/>
                </a:cubicBezTo>
                <a:close/>
                <a:moveTo>
                  <a:pt x="894285" y="195072"/>
                </a:moveTo>
                <a:cubicBezTo>
                  <a:pt x="894285" y="203304"/>
                  <a:pt x="900958" y="209977"/>
                  <a:pt x="909190" y="209977"/>
                </a:cubicBezTo>
                <a:cubicBezTo>
                  <a:pt x="917422" y="209977"/>
                  <a:pt x="924095" y="203304"/>
                  <a:pt x="924095" y="195072"/>
                </a:cubicBezTo>
                <a:cubicBezTo>
                  <a:pt x="924095" y="186840"/>
                  <a:pt x="917422" y="180167"/>
                  <a:pt x="909190" y="180167"/>
                </a:cubicBezTo>
                <a:cubicBezTo>
                  <a:pt x="900958" y="180167"/>
                  <a:pt x="894285" y="186840"/>
                  <a:pt x="894285" y="195072"/>
                </a:cubicBezTo>
                <a:close/>
                <a:moveTo>
                  <a:pt x="894285" y="104989"/>
                </a:moveTo>
                <a:cubicBezTo>
                  <a:pt x="894285" y="113220"/>
                  <a:pt x="900958" y="119893"/>
                  <a:pt x="909190" y="119893"/>
                </a:cubicBezTo>
                <a:cubicBezTo>
                  <a:pt x="917422" y="119893"/>
                  <a:pt x="924095" y="113220"/>
                  <a:pt x="924095" y="104989"/>
                </a:cubicBezTo>
                <a:cubicBezTo>
                  <a:pt x="924095" y="96757"/>
                  <a:pt x="917422" y="90084"/>
                  <a:pt x="909190" y="90084"/>
                </a:cubicBezTo>
                <a:cubicBezTo>
                  <a:pt x="900958" y="90084"/>
                  <a:pt x="894285" y="96757"/>
                  <a:pt x="894285" y="104989"/>
                </a:cubicBezTo>
                <a:close/>
                <a:moveTo>
                  <a:pt x="894285" y="14905"/>
                </a:moveTo>
                <a:cubicBezTo>
                  <a:pt x="894285" y="23137"/>
                  <a:pt x="900958" y="29810"/>
                  <a:pt x="909190" y="29810"/>
                </a:cubicBezTo>
                <a:cubicBezTo>
                  <a:pt x="917422" y="29810"/>
                  <a:pt x="924095" y="23137"/>
                  <a:pt x="924095" y="14905"/>
                </a:cubicBezTo>
                <a:cubicBezTo>
                  <a:pt x="924095" y="6673"/>
                  <a:pt x="917422" y="0"/>
                  <a:pt x="909190" y="0"/>
                </a:cubicBezTo>
                <a:cubicBezTo>
                  <a:pt x="900958" y="0"/>
                  <a:pt x="894285" y="6673"/>
                  <a:pt x="894285" y="14905"/>
                </a:cubicBezTo>
                <a:close/>
                <a:moveTo>
                  <a:pt x="804858" y="554653"/>
                </a:moveTo>
                <a:cubicBezTo>
                  <a:pt x="804858" y="562884"/>
                  <a:pt x="811531" y="569557"/>
                  <a:pt x="819762" y="569557"/>
                </a:cubicBezTo>
                <a:cubicBezTo>
                  <a:pt x="827994" y="569557"/>
                  <a:pt x="834667" y="562884"/>
                  <a:pt x="834667" y="554653"/>
                </a:cubicBezTo>
                <a:cubicBezTo>
                  <a:pt x="834667" y="546421"/>
                  <a:pt x="827994" y="539748"/>
                  <a:pt x="819762" y="539748"/>
                </a:cubicBezTo>
                <a:cubicBezTo>
                  <a:pt x="811531" y="539748"/>
                  <a:pt x="804858" y="546421"/>
                  <a:pt x="804858" y="554653"/>
                </a:cubicBezTo>
                <a:close/>
                <a:moveTo>
                  <a:pt x="804858" y="464569"/>
                </a:moveTo>
                <a:cubicBezTo>
                  <a:pt x="804858" y="472801"/>
                  <a:pt x="811531" y="479474"/>
                  <a:pt x="819762" y="479474"/>
                </a:cubicBezTo>
                <a:cubicBezTo>
                  <a:pt x="827994" y="479474"/>
                  <a:pt x="834667" y="472801"/>
                  <a:pt x="834667" y="464569"/>
                </a:cubicBezTo>
                <a:cubicBezTo>
                  <a:pt x="834667" y="456337"/>
                  <a:pt x="827994" y="449664"/>
                  <a:pt x="819762" y="449664"/>
                </a:cubicBezTo>
                <a:cubicBezTo>
                  <a:pt x="811531" y="449664"/>
                  <a:pt x="804858" y="456337"/>
                  <a:pt x="804858" y="464569"/>
                </a:cubicBezTo>
                <a:close/>
                <a:moveTo>
                  <a:pt x="804857" y="375240"/>
                </a:moveTo>
                <a:cubicBezTo>
                  <a:pt x="804857" y="383471"/>
                  <a:pt x="811530" y="390144"/>
                  <a:pt x="819761" y="390144"/>
                </a:cubicBezTo>
                <a:cubicBezTo>
                  <a:pt x="827993" y="390144"/>
                  <a:pt x="834666" y="383471"/>
                  <a:pt x="834666" y="375240"/>
                </a:cubicBezTo>
                <a:cubicBezTo>
                  <a:pt x="834666" y="367008"/>
                  <a:pt x="827993" y="360335"/>
                  <a:pt x="819761" y="360335"/>
                </a:cubicBezTo>
                <a:cubicBezTo>
                  <a:pt x="811530" y="360335"/>
                  <a:pt x="804857" y="367008"/>
                  <a:pt x="804857" y="375240"/>
                </a:cubicBezTo>
                <a:close/>
                <a:moveTo>
                  <a:pt x="804857" y="285156"/>
                </a:moveTo>
                <a:cubicBezTo>
                  <a:pt x="804857" y="293388"/>
                  <a:pt x="811530" y="300061"/>
                  <a:pt x="819761" y="300061"/>
                </a:cubicBezTo>
                <a:cubicBezTo>
                  <a:pt x="827993" y="300061"/>
                  <a:pt x="834666" y="293388"/>
                  <a:pt x="834666" y="285156"/>
                </a:cubicBezTo>
                <a:cubicBezTo>
                  <a:pt x="834666" y="276924"/>
                  <a:pt x="827993" y="270251"/>
                  <a:pt x="819761" y="270251"/>
                </a:cubicBezTo>
                <a:cubicBezTo>
                  <a:pt x="811530" y="270251"/>
                  <a:pt x="804857" y="276924"/>
                  <a:pt x="804857" y="285156"/>
                </a:cubicBezTo>
                <a:close/>
                <a:moveTo>
                  <a:pt x="804857" y="195072"/>
                </a:moveTo>
                <a:cubicBezTo>
                  <a:pt x="804857" y="203304"/>
                  <a:pt x="811530" y="209977"/>
                  <a:pt x="819761" y="209977"/>
                </a:cubicBezTo>
                <a:cubicBezTo>
                  <a:pt x="827993" y="209977"/>
                  <a:pt x="834666" y="203304"/>
                  <a:pt x="834666" y="195072"/>
                </a:cubicBezTo>
                <a:cubicBezTo>
                  <a:pt x="834666" y="186840"/>
                  <a:pt x="827993" y="180167"/>
                  <a:pt x="819761" y="180167"/>
                </a:cubicBezTo>
                <a:cubicBezTo>
                  <a:pt x="811530" y="180167"/>
                  <a:pt x="804857" y="186840"/>
                  <a:pt x="804857" y="195072"/>
                </a:cubicBezTo>
                <a:close/>
                <a:moveTo>
                  <a:pt x="804857" y="104989"/>
                </a:moveTo>
                <a:cubicBezTo>
                  <a:pt x="804857" y="113220"/>
                  <a:pt x="811530" y="119893"/>
                  <a:pt x="819761" y="119893"/>
                </a:cubicBezTo>
                <a:cubicBezTo>
                  <a:pt x="827993" y="119893"/>
                  <a:pt x="834666" y="113220"/>
                  <a:pt x="834666" y="104989"/>
                </a:cubicBezTo>
                <a:cubicBezTo>
                  <a:pt x="834666" y="96757"/>
                  <a:pt x="827993" y="90084"/>
                  <a:pt x="819761" y="90084"/>
                </a:cubicBezTo>
                <a:cubicBezTo>
                  <a:pt x="811530" y="90084"/>
                  <a:pt x="804857" y="96757"/>
                  <a:pt x="804857" y="104989"/>
                </a:cubicBezTo>
                <a:close/>
                <a:moveTo>
                  <a:pt x="804857" y="14905"/>
                </a:moveTo>
                <a:cubicBezTo>
                  <a:pt x="804857" y="23137"/>
                  <a:pt x="811530" y="29810"/>
                  <a:pt x="819761" y="29810"/>
                </a:cubicBezTo>
                <a:cubicBezTo>
                  <a:pt x="827993" y="29810"/>
                  <a:pt x="834666" y="23137"/>
                  <a:pt x="834666" y="14905"/>
                </a:cubicBezTo>
                <a:cubicBezTo>
                  <a:pt x="834666" y="6673"/>
                  <a:pt x="827993" y="0"/>
                  <a:pt x="819761" y="0"/>
                </a:cubicBezTo>
                <a:cubicBezTo>
                  <a:pt x="811530" y="0"/>
                  <a:pt x="804857" y="6673"/>
                  <a:pt x="804857" y="14905"/>
                </a:cubicBezTo>
                <a:close/>
                <a:moveTo>
                  <a:pt x="715429" y="554653"/>
                </a:moveTo>
                <a:cubicBezTo>
                  <a:pt x="715429" y="562884"/>
                  <a:pt x="722102" y="569557"/>
                  <a:pt x="730334" y="569557"/>
                </a:cubicBezTo>
                <a:cubicBezTo>
                  <a:pt x="738566" y="569557"/>
                  <a:pt x="745239" y="562884"/>
                  <a:pt x="745239" y="554653"/>
                </a:cubicBezTo>
                <a:cubicBezTo>
                  <a:pt x="745239" y="546421"/>
                  <a:pt x="738566" y="539748"/>
                  <a:pt x="730334" y="539748"/>
                </a:cubicBezTo>
                <a:cubicBezTo>
                  <a:pt x="722102" y="539748"/>
                  <a:pt x="715429" y="546421"/>
                  <a:pt x="715429" y="554653"/>
                </a:cubicBezTo>
                <a:close/>
                <a:moveTo>
                  <a:pt x="715429" y="464569"/>
                </a:moveTo>
                <a:cubicBezTo>
                  <a:pt x="715429" y="472801"/>
                  <a:pt x="722102" y="479474"/>
                  <a:pt x="730334" y="479474"/>
                </a:cubicBezTo>
                <a:cubicBezTo>
                  <a:pt x="738566" y="479474"/>
                  <a:pt x="745239" y="472801"/>
                  <a:pt x="745239" y="464569"/>
                </a:cubicBezTo>
                <a:cubicBezTo>
                  <a:pt x="745239" y="456337"/>
                  <a:pt x="738566" y="449664"/>
                  <a:pt x="730334" y="449664"/>
                </a:cubicBezTo>
                <a:cubicBezTo>
                  <a:pt x="722102" y="449664"/>
                  <a:pt x="715429" y="456337"/>
                  <a:pt x="715429" y="464569"/>
                </a:cubicBezTo>
                <a:close/>
                <a:moveTo>
                  <a:pt x="715428" y="375240"/>
                </a:moveTo>
                <a:cubicBezTo>
                  <a:pt x="715428" y="383471"/>
                  <a:pt x="722101" y="390144"/>
                  <a:pt x="730333" y="390144"/>
                </a:cubicBezTo>
                <a:cubicBezTo>
                  <a:pt x="738565" y="390144"/>
                  <a:pt x="745238" y="383471"/>
                  <a:pt x="745238" y="375240"/>
                </a:cubicBezTo>
                <a:cubicBezTo>
                  <a:pt x="745238" y="367008"/>
                  <a:pt x="738565" y="360335"/>
                  <a:pt x="730333" y="360335"/>
                </a:cubicBezTo>
                <a:cubicBezTo>
                  <a:pt x="722101" y="360335"/>
                  <a:pt x="715428" y="367008"/>
                  <a:pt x="715428" y="375240"/>
                </a:cubicBezTo>
                <a:close/>
                <a:moveTo>
                  <a:pt x="715428" y="285156"/>
                </a:moveTo>
                <a:cubicBezTo>
                  <a:pt x="715428" y="293388"/>
                  <a:pt x="722101" y="300061"/>
                  <a:pt x="730333" y="300061"/>
                </a:cubicBezTo>
                <a:cubicBezTo>
                  <a:pt x="738565" y="300061"/>
                  <a:pt x="745238" y="293388"/>
                  <a:pt x="745238" y="285156"/>
                </a:cubicBezTo>
                <a:cubicBezTo>
                  <a:pt x="745238" y="276924"/>
                  <a:pt x="738565" y="270251"/>
                  <a:pt x="730333" y="270251"/>
                </a:cubicBezTo>
                <a:cubicBezTo>
                  <a:pt x="722101" y="270251"/>
                  <a:pt x="715428" y="276924"/>
                  <a:pt x="715428" y="285156"/>
                </a:cubicBezTo>
                <a:close/>
                <a:moveTo>
                  <a:pt x="715428" y="195072"/>
                </a:moveTo>
                <a:cubicBezTo>
                  <a:pt x="715428" y="203304"/>
                  <a:pt x="722101" y="209977"/>
                  <a:pt x="730333" y="209977"/>
                </a:cubicBezTo>
                <a:cubicBezTo>
                  <a:pt x="738565" y="209977"/>
                  <a:pt x="745238" y="203304"/>
                  <a:pt x="745238" y="195072"/>
                </a:cubicBezTo>
                <a:cubicBezTo>
                  <a:pt x="745238" y="186840"/>
                  <a:pt x="738565" y="180167"/>
                  <a:pt x="730333" y="180167"/>
                </a:cubicBezTo>
                <a:cubicBezTo>
                  <a:pt x="722101" y="180167"/>
                  <a:pt x="715428" y="186840"/>
                  <a:pt x="715428" y="195072"/>
                </a:cubicBezTo>
                <a:close/>
                <a:moveTo>
                  <a:pt x="715428" y="104989"/>
                </a:moveTo>
                <a:cubicBezTo>
                  <a:pt x="715428" y="113220"/>
                  <a:pt x="722101" y="119893"/>
                  <a:pt x="730333" y="119893"/>
                </a:cubicBezTo>
                <a:cubicBezTo>
                  <a:pt x="738565" y="119893"/>
                  <a:pt x="745238" y="113220"/>
                  <a:pt x="745238" y="104989"/>
                </a:cubicBezTo>
                <a:cubicBezTo>
                  <a:pt x="745238" y="96757"/>
                  <a:pt x="738565" y="90084"/>
                  <a:pt x="730333" y="90084"/>
                </a:cubicBezTo>
                <a:cubicBezTo>
                  <a:pt x="722101" y="90084"/>
                  <a:pt x="715428" y="96757"/>
                  <a:pt x="715428" y="104989"/>
                </a:cubicBezTo>
                <a:close/>
                <a:moveTo>
                  <a:pt x="715428" y="14905"/>
                </a:moveTo>
                <a:cubicBezTo>
                  <a:pt x="715428" y="23137"/>
                  <a:pt x="722101" y="29810"/>
                  <a:pt x="730333" y="29810"/>
                </a:cubicBezTo>
                <a:cubicBezTo>
                  <a:pt x="738565" y="29810"/>
                  <a:pt x="745238" y="23137"/>
                  <a:pt x="745238" y="14905"/>
                </a:cubicBezTo>
                <a:cubicBezTo>
                  <a:pt x="745238" y="6673"/>
                  <a:pt x="738565" y="0"/>
                  <a:pt x="730333" y="0"/>
                </a:cubicBezTo>
                <a:cubicBezTo>
                  <a:pt x="722101" y="0"/>
                  <a:pt x="715428" y="6673"/>
                  <a:pt x="715428" y="14905"/>
                </a:cubicBezTo>
                <a:close/>
                <a:moveTo>
                  <a:pt x="626001" y="554653"/>
                </a:moveTo>
                <a:cubicBezTo>
                  <a:pt x="626001" y="562884"/>
                  <a:pt x="632674" y="569557"/>
                  <a:pt x="640905" y="569557"/>
                </a:cubicBezTo>
                <a:cubicBezTo>
                  <a:pt x="649137" y="569557"/>
                  <a:pt x="655810" y="562884"/>
                  <a:pt x="655810" y="554653"/>
                </a:cubicBezTo>
                <a:cubicBezTo>
                  <a:pt x="655810" y="546421"/>
                  <a:pt x="649137" y="539748"/>
                  <a:pt x="640905" y="539748"/>
                </a:cubicBezTo>
                <a:cubicBezTo>
                  <a:pt x="632674" y="539748"/>
                  <a:pt x="626001" y="546421"/>
                  <a:pt x="626001" y="554653"/>
                </a:cubicBezTo>
                <a:close/>
                <a:moveTo>
                  <a:pt x="626001" y="464569"/>
                </a:moveTo>
                <a:cubicBezTo>
                  <a:pt x="626001" y="472801"/>
                  <a:pt x="632674" y="479474"/>
                  <a:pt x="640905" y="479474"/>
                </a:cubicBezTo>
                <a:cubicBezTo>
                  <a:pt x="649137" y="479474"/>
                  <a:pt x="655810" y="472801"/>
                  <a:pt x="655810" y="464569"/>
                </a:cubicBezTo>
                <a:cubicBezTo>
                  <a:pt x="655810" y="456337"/>
                  <a:pt x="649137" y="449664"/>
                  <a:pt x="640905" y="449664"/>
                </a:cubicBezTo>
                <a:cubicBezTo>
                  <a:pt x="632674" y="449664"/>
                  <a:pt x="626001" y="456337"/>
                  <a:pt x="626001" y="464569"/>
                </a:cubicBezTo>
                <a:close/>
                <a:moveTo>
                  <a:pt x="626000" y="375240"/>
                </a:moveTo>
                <a:cubicBezTo>
                  <a:pt x="626000" y="383471"/>
                  <a:pt x="632673" y="390144"/>
                  <a:pt x="640904" y="390144"/>
                </a:cubicBezTo>
                <a:cubicBezTo>
                  <a:pt x="649136" y="390144"/>
                  <a:pt x="655809" y="383471"/>
                  <a:pt x="655809" y="375240"/>
                </a:cubicBezTo>
                <a:cubicBezTo>
                  <a:pt x="655809" y="367008"/>
                  <a:pt x="649136" y="360335"/>
                  <a:pt x="640904" y="360335"/>
                </a:cubicBezTo>
                <a:cubicBezTo>
                  <a:pt x="632673" y="360335"/>
                  <a:pt x="626000" y="367008"/>
                  <a:pt x="626000" y="375240"/>
                </a:cubicBezTo>
                <a:close/>
                <a:moveTo>
                  <a:pt x="626000" y="285156"/>
                </a:moveTo>
                <a:cubicBezTo>
                  <a:pt x="626000" y="293388"/>
                  <a:pt x="632673" y="300061"/>
                  <a:pt x="640904" y="300061"/>
                </a:cubicBezTo>
                <a:cubicBezTo>
                  <a:pt x="649136" y="300061"/>
                  <a:pt x="655809" y="293388"/>
                  <a:pt x="655809" y="285156"/>
                </a:cubicBezTo>
                <a:cubicBezTo>
                  <a:pt x="655809" y="276924"/>
                  <a:pt x="649136" y="270251"/>
                  <a:pt x="640904" y="270251"/>
                </a:cubicBezTo>
                <a:cubicBezTo>
                  <a:pt x="632673" y="270251"/>
                  <a:pt x="626000" y="276924"/>
                  <a:pt x="626000" y="285156"/>
                </a:cubicBezTo>
                <a:close/>
                <a:moveTo>
                  <a:pt x="626000" y="195072"/>
                </a:moveTo>
                <a:cubicBezTo>
                  <a:pt x="626000" y="203304"/>
                  <a:pt x="632673" y="209977"/>
                  <a:pt x="640904" y="209977"/>
                </a:cubicBezTo>
                <a:cubicBezTo>
                  <a:pt x="649136" y="209977"/>
                  <a:pt x="655809" y="203304"/>
                  <a:pt x="655809" y="195072"/>
                </a:cubicBezTo>
                <a:cubicBezTo>
                  <a:pt x="655809" y="186840"/>
                  <a:pt x="649136" y="180167"/>
                  <a:pt x="640904" y="180167"/>
                </a:cubicBezTo>
                <a:cubicBezTo>
                  <a:pt x="632673" y="180167"/>
                  <a:pt x="626000" y="186840"/>
                  <a:pt x="626000" y="195072"/>
                </a:cubicBezTo>
                <a:close/>
                <a:moveTo>
                  <a:pt x="626000" y="104989"/>
                </a:moveTo>
                <a:cubicBezTo>
                  <a:pt x="626000" y="113220"/>
                  <a:pt x="632673" y="119893"/>
                  <a:pt x="640904" y="119893"/>
                </a:cubicBezTo>
                <a:cubicBezTo>
                  <a:pt x="649136" y="119893"/>
                  <a:pt x="655809" y="113220"/>
                  <a:pt x="655809" y="104989"/>
                </a:cubicBezTo>
                <a:cubicBezTo>
                  <a:pt x="655809" y="96757"/>
                  <a:pt x="649136" y="90084"/>
                  <a:pt x="640904" y="90084"/>
                </a:cubicBezTo>
                <a:cubicBezTo>
                  <a:pt x="632673" y="90084"/>
                  <a:pt x="626000" y="96757"/>
                  <a:pt x="626000" y="104989"/>
                </a:cubicBezTo>
                <a:close/>
                <a:moveTo>
                  <a:pt x="626000" y="14905"/>
                </a:moveTo>
                <a:cubicBezTo>
                  <a:pt x="626000" y="23137"/>
                  <a:pt x="632673" y="29810"/>
                  <a:pt x="640904" y="29810"/>
                </a:cubicBezTo>
                <a:cubicBezTo>
                  <a:pt x="649136" y="29810"/>
                  <a:pt x="655809" y="23137"/>
                  <a:pt x="655809" y="14905"/>
                </a:cubicBezTo>
                <a:cubicBezTo>
                  <a:pt x="655809" y="6673"/>
                  <a:pt x="649136" y="0"/>
                  <a:pt x="640904" y="0"/>
                </a:cubicBezTo>
                <a:cubicBezTo>
                  <a:pt x="632673" y="0"/>
                  <a:pt x="626000" y="6673"/>
                  <a:pt x="626000" y="14905"/>
                </a:cubicBezTo>
                <a:close/>
                <a:moveTo>
                  <a:pt x="536572" y="554653"/>
                </a:moveTo>
                <a:cubicBezTo>
                  <a:pt x="536572" y="562884"/>
                  <a:pt x="543245" y="569557"/>
                  <a:pt x="551477" y="569557"/>
                </a:cubicBezTo>
                <a:cubicBezTo>
                  <a:pt x="559709" y="569557"/>
                  <a:pt x="566382" y="562884"/>
                  <a:pt x="566382" y="554653"/>
                </a:cubicBezTo>
                <a:cubicBezTo>
                  <a:pt x="566382" y="546421"/>
                  <a:pt x="559709" y="539748"/>
                  <a:pt x="551477" y="539748"/>
                </a:cubicBezTo>
                <a:cubicBezTo>
                  <a:pt x="543245" y="539748"/>
                  <a:pt x="536572" y="546421"/>
                  <a:pt x="536572" y="554653"/>
                </a:cubicBezTo>
                <a:close/>
                <a:moveTo>
                  <a:pt x="536572" y="464569"/>
                </a:moveTo>
                <a:cubicBezTo>
                  <a:pt x="536572" y="472801"/>
                  <a:pt x="543245" y="479474"/>
                  <a:pt x="551477" y="479474"/>
                </a:cubicBezTo>
                <a:cubicBezTo>
                  <a:pt x="559709" y="479474"/>
                  <a:pt x="566382" y="472801"/>
                  <a:pt x="566382" y="464569"/>
                </a:cubicBezTo>
                <a:cubicBezTo>
                  <a:pt x="566382" y="456337"/>
                  <a:pt x="559709" y="449664"/>
                  <a:pt x="551477" y="449664"/>
                </a:cubicBezTo>
                <a:cubicBezTo>
                  <a:pt x="543245" y="449664"/>
                  <a:pt x="536572" y="456337"/>
                  <a:pt x="536572" y="464569"/>
                </a:cubicBezTo>
                <a:close/>
                <a:moveTo>
                  <a:pt x="536571" y="375240"/>
                </a:moveTo>
                <a:cubicBezTo>
                  <a:pt x="536571" y="383471"/>
                  <a:pt x="543244" y="390144"/>
                  <a:pt x="551476" y="390144"/>
                </a:cubicBezTo>
                <a:cubicBezTo>
                  <a:pt x="559708" y="390144"/>
                  <a:pt x="566381" y="383471"/>
                  <a:pt x="566381" y="375240"/>
                </a:cubicBezTo>
                <a:cubicBezTo>
                  <a:pt x="566381" y="367008"/>
                  <a:pt x="559708" y="360335"/>
                  <a:pt x="551476" y="360335"/>
                </a:cubicBezTo>
                <a:cubicBezTo>
                  <a:pt x="543244" y="360335"/>
                  <a:pt x="536571" y="367008"/>
                  <a:pt x="536571" y="375240"/>
                </a:cubicBezTo>
                <a:close/>
                <a:moveTo>
                  <a:pt x="536571" y="285156"/>
                </a:moveTo>
                <a:cubicBezTo>
                  <a:pt x="536571" y="293388"/>
                  <a:pt x="543244" y="300061"/>
                  <a:pt x="551476" y="300061"/>
                </a:cubicBezTo>
                <a:cubicBezTo>
                  <a:pt x="559708" y="300061"/>
                  <a:pt x="566381" y="293388"/>
                  <a:pt x="566381" y="285156"/>
                </a:cubicBezTo>
                <a:cubicBezTo>
                  <a:pt x="566381" y="276924"/>
                  <a:pt x="559708" y="270251"/>
                  <a:pt x="551476" y="270251"/>
                </a:cubicBezTo>
                <a:cubicBezTo>
                  <a:pt x="543244" y="270251"/>
                  <a:pt x="536571" y="276924"/>
                  <a:pt x="536571" y="285156"/>
                </a:cubicBezTo>
                <a:close/>
                <a:moveTo>
                  <a:pt x="536571" y="195072"/>
                </a:moveTo>
                <a:cubicBezTo>
                  <a:pt x="536571" y="203304"/>
                  <a:pt x="543244" y="209977"/>
                  <a:pt x="551476" y="209977"/>
                </a:cubicBezTo>
                <a:cubicBezTo>
                  <a:pt x="559708" y="209977"/>
                  <a:pt x="566381" y="203304"/>
                  <a:pt x="566381" y="195072"/>
                </a:cubicBezTo>
                <a:cubicBezTo>
                  <a:pt x="566381" y="186840"/>
                  <a:pt x="559708" y="180167"/>
                  <a:pt x="551476" y="180167"/>
                </a:cubicBezTo>
                <a:cubicBezTo>
                  <a:pt x="543244" y="180167"/>
                  <a:pt x="536571" y="186840"/>
                  <a:pt x="536571" y="195072"/>
                </a:cubicBezTo>
                <a:close/>
                <a:moveTo>
                  <a:pt x="536571" y="104989"/>
                </a:moveTo>
                <a:cubicBezTo>
                  <a:pt x="536571" y="113220"/>
                  <a:pt x="543244" y="119893"/>
                  <a:pt x="551476" y="119893"/>
                </a:cubicBezTo>
                <a:cubicBezTo>
                  <a:pt x="559708" y="119893"/>
                  <a:pt x="566381" y="113220"/>
                  <a:pt x="566381" y="104989"/>
                </a:cubicBezTo>
                <a:cubicBezTo>
                  <a:pt x="566381" y="96757"/>
                  <a:pt x="559708" y="90084"/>
                  <a:pt x="551476" y="90084"/>
                </a:cubicBezTo>
                <a:cubicBezTo>
                  <a:pt x="543244" y="90084"/>
                  <a:pt x="536571" y="96757"/>
                  <a:pt x="536571" y="104989"/>
                </a:cubicBezTo>
                <a:close/>
                <a:moveTo>
                  <a:pt x="536571" y="14905"/>
                </a:moveTo>
                <a:cubicBezTo>
                  <a:pt x="536571" y="23137"/>
                  <a:pt x="543244" y="29810"/>
                  <a:pt x="551476" y="29810"/>
                </a:cubicBezTo>
                <a:cubicBezTo>
                  <a:pt x="559708" y="29810"/>
                  <a:pt x="566381" y="23137"/>
                  <a:pt x="566381" y="14905"/>
                </a:cubicBezTo>
                <a:cubicBezTo>
                  <a:pt x="566381" y="6673"/>
                  <a:pt x="559708" y="0"/>
                  <a:pt x="551476" y="0"/>
                </a:cubicBezTo>
                <a:cubicBezTo>
                  <a:pt x="543244" y="0"/>
                  <a:pt x="536571" y="6673"/>
                  <a:pt x="536571" y="14905"/>
                </a:cubicBezTo>
                <a:close/>
                <a:moveTo>
                  <a:pt x="447144" y="554653"/>
                </a:moveTo>
                <a:cubicBezTo>
                  <a:pt x="447144" y="562884"/>
                  <a:pt x="453817" y="569557"/>
                  <a:pt x="462048" y="569557"/>
                </a:cubicBezTo>
                <a:cubicBezTo>
                  <a:pt x="470280" y="569557"/>
                  <a:pt x="476953" y="562884"/>
                  <a:pt x="476953" y="554653"/>
                </a:cubicBezTo>
                <a:cubicBezTo>
                  <a:pt x="476953" y="546421"/>
                  <a:pt x="470280" y="539748"/>
                  <a:pt x="462048" y="539748"/>
                </a:cubicBezTo>
                <a:cubicBezTo>
                  <a:pt x="453817" y="539748"/>
                  <a:pt x="447144" y="546421"/>
                  <a:pt x="447144" y="554653"/>
                </a:cubicBezTo>
                <a:close/>
                <a:moveTo>
                  <a:pt x="447144" y="464569"/>
                </a:moveTo>
                <a:cubicBezTo>
                  <a:pt x="447144" y="472801"/>
                  <a:pt x="453817" y="479474"/>
                  <a:pt x="462048" y="479474"/>
                </a:cubicBezTo>
                <a:cubicBezTo>
                  <a:pt x="470280" y="479474"/>
                  <a:pt x="476953" y="472801"/>
                  <a:pt x="476953" y="464569"/>
                </a:cubicBezTo>
                <a:cubicBezTo>
                  <a:pt x="476953" y="456337"/>
                  <a:pt x="470280" y="449664"/>
                  <a:pt x="462048" y="449664"/>
                </a:cubicBezTo>
                <a:cubicBezTo>
                  <a:pt x="453817" y="449664"/>
                  <a:pt x="447144" y="456337"/>
                  <a:pt x="447144" y="464569"/>
                </a:cubicBezTo>
                <a:close/>
                <a:moveTo>
                  <a:pt x="447143" y="375240"/>
                </a:moveTo>
                <a:cubicBezTo>
                  <a:pt x="447143" y="383471"/>
                  <a:pt x="453816" y="390144"/>
                  <a:pt x="462047" y="390144"/>
                </a:cubicBezTo>
                <a:cubicBezTo>
                  <a:pt x="470279" y="390144"/>
                  <a:pt x="476952" y="383471"/>
                  <a:pt x="476952" y="375240"/>
                </a:cubicBezTo>
                <a:cubicBezTo>
                  <a:pt x="476952" y="367008"/>
                  <a:pt x="470279" y="360335"/>
                  <a:pt x="462047" y="360335"/>
                </a:cubicBezTo>
                <a:cubicBezTo>
                  <a:pt x="453816" y="360335"/>
                  <a:pt x="447143" y="367008"/>
                  <a:pt x="447143" y="375240"/>
                </a:cubicBezTo>
                <a:close/>
                <a:moveTo>
                  <a:pt x="447143" y="285156"/>
                </a:moveTo>
                <a:cubicBezTo>
                  <a:pt x="447143" y="293388"/>
                  <a:pt x="453816" y="300061"/>
                  <a:pt x="462047" y="300061"/>
                </a:cubicBezTo>
                <a:cubicBezTo>
                  <a:pt x="470279" y="300061"/>
                  <a:pt x="476952" y="293388"/>
                  <a:pt x="476952" y="285156"/>
                </a:cubicBezTo>
                <a:cubicBezTo>
                  <a:pt x="476952" y="276924"/>
                  <a:pt x="470279" y="270251"/>
                  <a:pt x="462047" y="270251"/>
                </a:cubicBezTo>
                <a:cubicBezTo>
                  <a:pt x="453816" y="270251"/>
                  <a:pt x="447143" y="276924"/>
                  <a:pt x="447143" y="285156"/>
                </a:cubicBezTo>
                <a:close/>
                <a:moveTo>
                  <a:pt x="447143" y="195072"/>
                </a:moveTo>
                <a:cubicBezTo>
                  <a:pt x="447143" y="203304"/>
                  <a:pt x="453816" y="209977"/>
                  <a:pt x="462047" y="209977"/>
                </a:cubicBezTo>
                <a:cubicBezTo>
                  <a:pt x="470279" y="209977"/>
                  <a:pt x="476952" y="203304"/>
                  <a:pt x="476952" y="195072"/>
                </a:cubicBezTo>
                <a:cubicBezTo>
                  <a:pt x="476952" y="186840"/>
                  <a:pt x="470279" y="180167"/>
                  <a:pt x="462047" y="180167"/>
                </a:cubicBezTo>
                <a:cubicBezTo>
                  <a:pt x="453816" y="180167"/>
                  <a:pt x="447143" y="186840"/>
                  <a:pt x="447143" y="195072"/>
                </a:cubicBezTo>
                <a:close/>
                <a:moveTo>
                  <a:pt x="447143" y="104989"/>
                </a:moveTo>
                <a:cubicBezTo>
                  <a:pt x="447143" y="113220"/>
                  <a:pt x="453816" y="119893"/>
                  <a:pt x="462047" y="119893"/>
                </a:cubicBezTo>
                <a:cubicBezTo>
                  <a:pt x="470279" y="119893"/>
                  <a:pt x="476952" y="113220"/>
                  <a:pt x="476952" y="104989"/>
                </a:cubicBezTo>
                <a:cubicBezTo>
                  <a:pt x="476952" y="96757"/>
                  <a:pt x="470279" y="90084"/>
                  <a:pt x="462047" y="90084"/>
                </a:cubicBezTo>
                <a:cubicBezTo>
                  <a:pt x="453816" y="90084"/>
                  <a:pt x="447143" y="96757"/>
                  <a:pt x="447143" y="104989"/>
                </a:cubicBezTo>
                <a:close/>
                <a:moveTo>
                  <a:pt x="447143" y="14905"/>
                </a:moveTo>
                <a:cubicBezTo>
                  <a:pt x="447143" y="23137"/>
                  <a:pt x="453816" y="29810"/>
                  <a:pt x="462047" y="29810"/>
                </a:cubicBezTo>
                <a:cubicBezTo>
                  <a:pt x="470279" y="29810"/>
                  <a:pt x="476952" y="23137"/>
                  <a:pt x="476952" y="14905"/>
                </a:cubicBezTo>
                <a:cubicBezTo>
                  <a:pt x="476952" y="6673"/>
                  <a:pt x="470279" y="0"/>
                  <a:pt x="462047" y="0"/>
                </a:cubicBezTo>
                <a:cubicBezTo>
                  <a:pt x="453816" y="0"/>
                  <a:pt x="447143" y="6673"/>
                  <a:pt x="447143" y="14905"/>
                </a:cubicBezTo>
                <a:close/>
                <a:moveTo>
                  <a:pt x="357715" y="554653"/>
                </a:moveTo>
                <a:cubicBezTo>
                  <a:pt x="357715" y="562884"/>
                  <a:pt x="364388" y="569557"/>
                  <a:pt x="372620" y="569557"/>
                </a:cubicBezTo>
                <a:cubicBezTo>
                  <a:pt x="380852" y="569557"/>
                  <a:pt x="387525" y="562884"/>
                  <a:pt x="387525" y="554653"/>
                </a:cubicBezTo>
                <a:cubicBezTo>
                  <a:pt x="387525" y="546421"/>
                  <a:pt x="380852" y="539748"/>
                  <a:pt x="372620" y="539748"/>
                </a:cubicBezTo>
                <a:cubicBezTo>
                  <a:pt x="364388" y="539748"/>
                  <a:pt x="357715" y="546421"/>
                  <a:pt x="357715" y="554653"/>
                </a:cubicBezTo>
                <a:close/>
                <a:moveTo>
                  <a:pt x="357715" y="464569"/>
                </a:moveTo>
                <a:cubicBezTo>
                  <a:pt x="357715" y="472801"/>
                  <a:pt x="364388" y="479474"/>
                  <a:pt x="372620" y="479474"/>
                </a:cubicBezTo>
                <a:cubicBezTo>
                  <a:pt x="380852" y="479474"/>
                  <a:pt x="387525" y="472801"/>
                  <a:pt x="387525" y="464569"/>
                </a:cubicBezTo>
                <a:cubicBezTo>
                  <a:pt x="387525" y="456337"/>
                  <a:pt x="380852" y="449664"/>
                  <a:pt x="372620" y="449664"/>
                </a:cubicBezTo>
                <a:cubicBezTo>
                  <a:pt x="364388" y="449664"/>
                  <a:pt x="357715" y="456337"/>
                  <a:pt x="357715" y="464569"/>
                </a:cubicBezTo>
                <a:close/>
                <a:moveTo>
                  <a:pt x="357714" y="375240"/>
                </a:moveTo>
                <a:cubicBezTo>
                  <a:pt x="357714" y="383471"/>
                  <a:pt x="364387" y="390144"/>
                  <a:pt x="372619" y="390144"/>
                </a:cubicBezTo>
                <a:cubicBezTo>
                  <a:pt x="380851" y="390144"/>
                  <a:pt x="387524" y="383471"/>
                  <a:pt x="387524" y="375240"/>
                </a:cubicBezTo>
                <a:cubicBezTo>
                  <a:pt x="387524" y="367008"/>
                  <a:pt x="380851" y="360335"/>
                  <a:pt x="372619" y="360335"/>
                </a:cubicBezTo>
                <a:cubicBezTo>
                  <a:pt x="364387" y="360335"/>
                  <a:pt x="357714" y="367008"/>
                  <a:pt x="357714" y="375240"/>
                </a:cubicBezTo>
                <a:close/>
                <a:moveTo>
                  <a:pt x="357714" y="285156"/>
                </a:moveTo>
                <a:cubicBezTo>
                  <a:pt x="357714" y="293388"/>
                  <a:pt x="364387" y="300061"/>
                  <a:pt x="372619" y="300061"/>
                </a:cubicBezTo>
                <a:cubicBezTo>
                  <a:pt x="380851" y="300061"/>
                  <a:pt x="387524" y="293388"/>
                  <a:pt x="387524" y="285156"/>
                </a:cubicBezTo>
                <a:cubicBezTo>
                  <a:pt x="387524" y="276924"/>
                  <a:pt x="380851" y="270251"/>
                  <a:pt x="372619" y="270251"/>
                </a:cubicBezTo>
                <a:cubicBezTo>
                  <a:pt x="364387" y="270251"/>
                  <a:pt x="357714" y="276924"/>
                  <a:pt x="357714" y="285156"/>
                </a:cubicBezTo>
                <a:close/>
                <a:moveTo>
                  <a:pt x="357714" y="195072"/>
                </a:moveTo>
                <a:cubicBezTo>
                  <a:pt x="357714" y="203304"/>
                  <a:pt x="364387" y="209977"/>
                  <a:pt x="372619" y="209977"/>
                </a:cubicBezTo>
                <a:cubicBezTo>
                  <a:pt x="380851" y="209977"/>
                  <a:pt x="387524" y="203304"/>
                  <a:pt x="387524" y="195072"/>
                </a:cubicBezTo>
                <a:cubicBezTo>
                  <a:pt x="387524" y="186840"/>
                  <a:pt x="380851" y="180167"/>
                  <a:pt x="372619" y="180167"/>
                </a:cubicBezTo>
                <a:cubicBezTo>
                  <a:pt x="364387" y="180167"/>
                  <a:pt x="357714" y="186840"/>
                  <a:pt x="357714" y="195072"/>
                </a:cubicBezTo>
                <a:close/>
                <a:moveTo>
                  <a:pt x="357714" y="104989"/>
                </a:moveTo>
                <a:cubicBezTo>
                  <a:pt x="357714" y="113220"/>
                  <a:pt x="364387" y="119893"/>
                  <a:pt x="372619" y="119893"/>
                </a:cubicBezTo>
                <a:cubicBezTo>
                  <a:pt x="380851" y="119893"/>
                  <a:pt x="387524" y="113220"/>
                  <a:pt x="387524" y="104989"/>
                </a:cubicBezTo>
                <a:cubicBezTo>
                  <a:pt x="387524" y="96757"/>
                  <a:pt x="380851" y="90084"/>
                  <a:pt x="372619" y="90084"/>
                </a:cubicBezTo>
                <a:cubicBezTo>
                  <a:pt x="364387" y="90084"/>
                  <a:pt x="357714" y="96757"/>
                  <a:pt x="357714" y="104989"/>
                </a:cubicBezTo>
                <a:close/>
                <a:moveTo>
                  <a:pt x="357714" y="14905"/>
                </a:moveTo>
                <a:cubicBezTo>
                  <a:pt x="357714" y="23137"/>
                  <a:pt x="364387" y="29810"/>
                  <a:pt x="372619" y="29810"/>
                </a:cubicBezTo>
                <a:cubicBezTo>
                  <a:pt x="380851" y="29810"/>
                  <a:pt x="387524" y="23137"/>
                  <a:pt x="387524" y="14905"/>
                </a:cubicBezTo>
                <a:cubicBezTo>
                  <a:pt x="387524" y="6673"/>
                  <a:pt x="380851" y="0"/>
                  <a:pt x="372619" y="0"/>
                </a:cubicBezTo>
                <a:cubicBezTo>
                  <a:pt x="364387" y="0"/>
                  <a:pt x="357714" y="6673"/>
                  <a:pt x="357714" y="14905"/>
                </a:cubicBezTo>
                <a:close/>
                <a:moveTo>
                  <a:pt x="268287" y="554653"/>
                </a:moveTo>
                <a:cubicBezTo>
                  <a:pt x="268287" y="562884"/>
                  <a:pt x="274960" y="569557"/>
                  <a:pt x="283191" y="569557"/>
                </a:cubicBezTo>
                <a:cubicBezTo>
                  <a:pt x="291423" y="569557"/>
                  <a:pt x="298096" y="562884"/>
                  <a:pt x="298096" y="554653"/>
                </a:cubicBezTo>
                <a:cubicBezTo>
                  <a:pt x="298096" y="546421"/>
                  <a:pt x="291423" y="539748"/>
                  <a:pt x="283191" y="539748"/>
                </a:cubicBezTo>
                <a:cubicBezTo>
                  <a:pt x="274960" y="539748"/>
                  <a:pt x="268287" y="546421"/>
                  <a:pt x="268287" y="554653"/>
                </a:cubicBezTo>
                <a:close/>
                <a:moveTo>
                  <a:pt x="268287" y="464569"/>
                </a:moveTo>
                <a:cubicBezTo>
                  <a:pt x="268287" y="472801"/>
                  <a:pt x="274960" y="479474"/>
                  <a:pt x="283191" y="479474"/>
                </a:cubicBezTo>
                <a:cubicBezTo>
                  <a:pt x="291423" y="479474"/>
                  <a:pt x="298096" y="472801"/>
                  <a:pt x="298096" y="464569"/>
                </a:cubicBezTo>
                <a:cubicBezTo>
                  <a:pt x="298096" y="456337"/>
                  <a:pt x="291423" y="449664"/>
                  <a:pt x="283191" y="449664"/>
                </a:cubicBezTo>
                <a:cubicBezTo>
                  <a:pt x="274960" y="449664"/>
                  <a:pt x="268287" y="456337"/>
                  <a:pt x="268287" y="464569"/>
                </a:cubicBezTo>
                <a:close/>
                <a:moveTo>
                  <a:pt x="268286" y="375240"/>
                </a:moveTo>
                <a:cubicBezTo>
                  <a:pt x="268286" y="383471"/>
                  <a:pt x="274959" y="390144"/>
                  <a:pt x="283190" y="390144"/>
                </a:cubicBezTo>
                <a:cubicBezTo>
                  <a:pt x="291422" y="390144"/>
                  <a:pt x="298095" y="383471"/>
                  <a:pt x="298095" y="375240"/>
                </a:cubicBezTo>
                <a:cubicBezTo>
                  <a:pt x="298095" y="367008"/>
                  <a:pt x="291422" y="360335"/>
                  <a:pt x="283190" y="360335"/>
                </a:cubicBezTo>
                <a:cubicBezTo>
                  <a:pt x="274959" y="360335"/>
                  <a:pt x="268286" y="367008"/>
                  <a:pt x="268286" y="375240"/>
                </a:cubicBezTo>
                <a:close/>
                <a:moveTo>
                  <a:pt x="268286" y="285156"/>
                </a:moveTo>
                <a:cubicBezTo>
                  <a:pt x="268286" y="293388"/>
                  <a:pt x="274959" y="300061"/>
                  <a:pt x="283190" y="300061"/>
                </a:cubicBezTo>
                <a:cubicBezTo>
                  <a:pt x="291422" y="300061"/>
                  <a:pt x="298095" y="293388"/>
                  <a:pt x="298095" y="285156"/>
                </a:cubicBezTo>
                <a:cubicBezTo>
                  <a:pt x="298095" y="276924"/>
                  <a:pt x="291422" y="270251"/>
                  <a:pt x="283190" y="270251"/>
                </a:cubicBezTo>
                <a:cubicBezTo>
                  <a:pt x="274959" y="270251"/>
                  <a:pt x="268286" y="276924"/>
                  <a:pt x="268286" y="285156"/>
                </a:cubicBezTo>
                <a:close/>
                <a:moveTo>
                  <a:pt x="268286" y="195072"/>
                </a:moveTo>
                <a:cubicBezTo>
                  <a:pt x="268286" y="203304"/>
                  <a:pt x="274959" y="209977"/>
                  <a:pt x="283190" y="209977"/>
                </a:cubicBezTo>
                <a:cubicBezTo>
                  <a:pt x="291422" y="209977"/>
                  <a:pt x="298095" y="203304"/>
                  <a:pt x="298095" y="195072"/>
                </a:cubicBezTo>
                <a:cubicBezTo>
                  <a:pt x="298095" y="186840"/>
                  <a:pt x="291422" y="180167"/>
                  <a:pt x="283190" y="180167"/>
                </a:cubicBezTo>
                <a:cubicBezTo>
                  <a:pt x="274959" y="180167"/>
                  <a:pt x="268286" y="186840"/>
                  <a:pt x="268286" y="195072"/>
                </a:cubicBezTo>
                <a:close/>
                <a:moveTo>
                  <a:pt x="268286" y="104989"/>
                </a:moveTo>
                <a:cubicBezTo>
                  <a:pt x="268286" y="113220"/>
                  <a:pt x="274959" y="119893"/>
                  <a:pt x="283190" y="119893"/>
                </a:cubicBezTo>
                <a:cubicBezTo>
                  <a:pt x="291422" y="119893"/>
                  <a:pt x="298095" y="113220"/>
                  <a:pt x="298095" y="104989"/>
                </a:cubicBezTo>
                <a:cubicBezTo>
                  <a:pt x="298095" y="96757"/>
                  <a:pt x="291422" y="90084"/>
                  <a:pt x="283190" y="90084"/>
                </a:cubicBezTo>
                <a:cubicBezTo>
                  <a:pt x="274959" y="90084"/>
                  <a:pt x="268286" y="96757"/>
                  <a:pt x="268286" y="104989"/>
                </a:cubicBezTo>
                <a:close/>
                <a:moveTo>
                  <a:pt x="268286" y="14905"/>
                </a:moveTo>
                <a:cubicBezTo>
                  <a:pt x="268286" y="23137"/>
                  <a:pt x="274959" y="29810"/>
                  <a:pt x="283190" y="29810"/>
                </a:cubicBezTo>
                <a:cubicBezTo>
                  <a:pt x="291422" y="29810"/>
                  <a:pt x="298095" y="23137"/>
                  <a:pt x="298095" y="14905"/>
                </a:cubicBezTo>
                <a:cubicBezTo>
                  <a:pt x="298095" y="6673"/>
                  <a:pt x="291422" y="0"/>
                  <a:pt x="283190" y="0"/>
                </a:cubicBezTo>
                <a:cubicBezTo>
                  <a:pt x="274959" y="0"/>
                  <a:pt x="268286" y="6673"/>
                  <a:pt x="268286" y="14905"/>
                </a:cubicBezTo>
                <a:close/>
                <a:moveTo>
                  <a:pt x="178858" y="554653"/>
                </a:moveTo>
                <a:cubicBezTo>
                  <a:pt x="178858" y="562884"/>
                  <a:pt x="185531" y="569557"/>
                  <a:pt x="193763" y="569557"/>
                </a:cubicBezTo>
                <a:cubicBezTo>
                  <a:pt x="201995" y="569557"/>
                  <a:pt x="208668" y="562884"/>
                  <a:pt x="208668" y="554653"/>
                </a:cubicBezTo>
                <a:cubicBezTo>
                  <a:pt x="208668" y="546421"/>
                  <a:pt x="201995" y="539748"/>
                  <a:pt x="193763" y="539748"/>
                </a:cubicBezTo>
                <a:cubicBezTo>
                  <a:pt x="185531" y="539748"/>
                  <a:pt x="178858" y="546421"/>
                  <a:pt x="178858" y="554653"/>
                </a:cubicBezTo>
                <a:close/>
                <a:moveTo>
                  <a:pt x="178858" y="464569"/>
                </a:moveTo>
                <a:cubicBezTo>
                  <a:pt x="178858" y="472801"/>
                  <a:pt x="185531" y="479474"/>
                  <a:pt x="193763" y="479474"/>
                </a:cubicBezTo>
                <a:cubicBezTo>
                  <a:pt x="201995" y="479474"/>
                  <a:pt x="208668" y="472801"/>
                  <a:pt x="208668" y="464569"/>
                </a:cubicBezTo>
                <a:cubicBezTo>
                  <a:pt x="208668" y="456337"/>
                  <a:pt x="201995" y="449664"/>
                  <a:pt x="193763" y="449664"/>
                </a:cubicBezTo>
                <a:cubicBezTo>
                  <a:pt x="185531" y="449664"/>
                  <a:pt x="178858" y="456337"/>
                  <a:pt x="178858" y="464569"/>
                </a:cubicBezTo>
                <a:close/>
                <a:moveTo>
                  <a:pt x="178857" y="375240"/>
                </a:moveTo>
                <a:cubicBezTo>
                  <a:pt x="178857" y="383471"/>
                  <a:pt x="185530" y="390144"/>
                  <a:pt x="193762" y="390144"/>
                </a:cubicBezTo>
                <a:cubicBezTo>
                  <a:pt x="201994" y="390144"/>
                  <a:pt x="208667" y="383471"/>
                  <a:pt x="208667" y="375240"/>
                </a:cubicBezTo>
                <a:cubicBezTo>
                  <a:pt x="208667" y="367008"/>
                  <a:pt x="201994" y="360335"/>
                  <a:pt x="193762" y="360335"/>
                </a:cubicBezTo>
                <a:cubicBezTo>
                  <a:pt x="185530" y="360335"/>
                  <a:pt x="178857" y="367008"/>
                  <a:pt x="178857" y="375240"/>
                </a:cubicBezTo>
                <a:close/>
                <a:moveTo>
                  <a:pt x="178857" y="285156"/>
                </a:moveTo>
                <a:cubicBezTo>
                  <a:pt x="178857" y="293388"/>
                  <a:pt x="185530" y="300061"/>
                  <a:pt x="193762" y="300061"/>
                </a:cubicBezTo>
                <a:cubicBezTo>
                  <a:pt x="201994" y="300061"/>
                  <a:pt x="208667" y="293388"/>
                  <a:pt x="208667" y="285156"/>
                </a:cubicBezTo>
                <a:cubicBezTo>
                  <a:pt x="208667" y="276924"/>
                  <a:pt x="201994" y="270251"/>
                  <a:pt x="193762" y="270251"/>
                </a:cubicBezTo>
                <a:cubicBezTo>
                  <a:pt x="185530" y="270251"/>
                  <a:pt x="178857" y="276924"/>
                  <a:pt x="178857" y="285156"/>
                </a:cubicBezTo>
                <a:close/>
                <a:moveTo>
                  <a:pt x="178857" y="195072"/>
                </a:moveTo>
                <a:cubicBezTo>
                  <a:pt x="178857" y="203304"/>
                  <a:pt x="185530" y="209977"/>
                  <a:pt x="193762" y="209977"/>
                </a:cubicBezTo>
                <a:cubicBezTo>
                  <a:pt x="201994" y="209977"/>
                  <a:pt x="208667" y="203304"/>
                  <a:pt x="208667" y="195072"/>
                </a:cubicBezTo>
                <a:cubicBezTo>
                  <a:pt x="208667" y="186840"/>
                  <a:pt x="201994" y="180167"/>
                  <a:pt x="193762" y="180167"/>
                </a:cubicBezTo>
                <a:cubicBezTo>
                  <a:pt x="185530" y="180167"/>
                  <a:pt x="178857" y="186840"/>
                  <a:pt x="178857" y="195072"/>
                </a:cubicBezTo>
                <a:close/>
                <a:moveTo>
                  <a:pt x="178857" y="104989"/>
                </a:moveTo>
                <a:cubicBezTo>
                  <a:pt x="178857" y="113220"/>
                  <a:pt x="185530" y="119893"/>
                  <a:pt x="193762" y="119893"/>
                </a:cubicBezTo>
                <a:cubicBezTo>
                  <a:pt x="201994" y="119893"/>
                  <a:pt x="208667" y="113220"/>
                  <a:pt x="208667" y="104989"/>
                </a:cubicBezTo>
                <a:cubicBezTo>
                  <a:pt x="208667" y="96757"/>
                  <a:pt x="201994" y="90084"/>
                  <a:pt x="193762" y="90084"/>
                </a:cubicBezTo>
                <a:cubicBezTo>
                  <a:pt x="185530" y="90084"/>
                  <a:pt x="178857" y="96757"/>
                  <a:pt x="178857" y="104989"/>
                </a:cubicBezTo>
                <a:close/>
                <a:moveTo>
                  <a:pt x="178857" y="14905"/>
                </a:moveTo>
                <a:cubicBezTo>
                  <a:pt x="178857" y="23137"/>
                  <a:pt x="185530" y="29810"/>
                  <a:pt x="193762" y="29810"/>
                </a:cubicBezTo>
                <a:cubicBezTo>
                  <a:pt x="201994" y="29810"/>
                  <a:pt x="208667" y="23137"/>
                  <a:pt x="208667" y="14905"/>
                </a:cubicBezTo>
                <a:cubicBezTo>
                  <a:pt x="208667" y="6673"/>
                  <a:pt x="201994" y="0"/>
                  <a:pt x="193762" y="0"/>
                </a:cubicBezTo>
                <a:cubicBezTo>
                  <a:pt x="185530" y="0"/>
                  <a:pt x="178857" y="6673"/>
                  <a:pt x="178857" y="14905"/>
                </a:cubicBezTo>
                <a:close/>
                <a:moveTo>
                  <a:pt x="89430" y="554653"/>
                </a:moveTo>
                <a:cubicBezTo>
                  <a:pt x="89430" y="562884"/>
                  <a:pt x="96103" y="569557"/>
                  <a:pt x="104334" y="569557"/>
                </a:cubicBezTo>
                <a:cubicBezTo>
                  <a:pt x="112566" y="569557"/>
                  <a:pt x="119239" y="562884"/>
                  <a:pt x="119239" y="554653"/>
                </a:cubicBezTo>
                <a:cubicBezTo>
                  <a:pt x="119239" y="546421"/>
                  <a:pt x="112566" y="539748"/>
                  <a:pt x="104334" y="539748"/>
                </a:cubicBezTo>
                <a:cubicBezTo>
                  <a:pt x="96103" y="539748"/>
                  <a:pt x="89430" y="546421"/>
                  <a:pt x="89430" y="554653"/>
                </a:cubicBezTo>
                <a:close/>
                <a:moveTo>
                  <a:pt x="89430" y="464569"/>
                </a:moveTo>
                <a:cubicBezTo>
                  <a:pt x="89430" y="472801"/>
                  <a:pt x="96103" y="479474"/>
                  <a:pt x="104334" y="479474"/>
                </a:cubicBezTo>
                <a:cubicBezTo>
                  <a:pt x="112566" y="479474"/>
                  <a:pt x="119239" y="472801"/>
                  <a:pt x="119239" y="464569"/>
                </a:cubicBezTo>
                <a:cubicBezTo>
                  <a:pt x="119239" y="456337"/>
                  <a:pt x="112566" y="449664"/>
                  <a:pt x="104334" y="449664"/>
                </a:cubicBezTo>
                <a:cubicBezTo>
                  <a:pt x="96103" y="449664"/>
                  <a:pt x="89430" y="456337"/>
                  <a:pt x="89430" y="464569"/>
                </a:cubicBezTo>
                <a:close/>
                <a:moveTo>
                  <a:pt x="89429" y="375240"/>
                </a:moveTo>
                <a:cubicBezTo>
                  <a:pt x="89429" y="383471"/>
                  <a:pt x="96102" y="390144"/>
                  <a:pt x="104333" y="390144"/>
                </a:cubicBezTo>
                <a:cubicBezTo>
                  <a:pt x="112565" y="390144"/>
                  <a:pt x="119238" y="383471"/>
                  <a:pt x="119238" y="375240"/>
                </a:cubicBezTo>
                <a:cubicBezTo>
                  <a:pt x="119238" y="367008"/>
                  <a:pt x="112565" y="360335"/>
                  <a:pt x="104333" y="360335"/>
                </a:cubicBezTo>
                <a:cubicBezTo>
                  <a:pt x="96102" y="360335"/>
                  <a:pt x="89429" y="367008"/>
                  <a:pt x="89429" y="375240"/>
                </a:cubicBezTo>
                <a:close/>
                <a:moveTo>
                  <a:pt x="89429" y="285156"/>
                </a:moveTo>
                <a:cubicBezTo>
                  <a:pt x="89429" y="293388"/>
                  <a:pt x="96102" y="300061"/>
                  <a:pt x="104333" y="300061"/>
                </a:cubicBezTo>
                <a:cubicBezTo>
                  <a:pt x="112565" y="300061"/>
                  <a:pt x="119238" y="293388"/>
                  <a:pt x="119238" y="285156"/>
                </a:cubicBezTo>
                <a:cubicBezTo>
                  <a:pt x="119238" y="276924"/>
                  <a:pt x="112565" y="270251"/>
                  <a:pt x="104333" y="270251"/>
                </a:cubicBezTo>
                <a:cubicBezTo>
                  <a:pt x="96102" y="270251"/>
                  <a:pt x="89429" y="276924"/>
                  <a:pt x="89429" y="285156"/>
                </a:cubicBezTo>
                <a:close/>
                <a:moveTo>
                  <a:pt x="89429" y="195072"/>
                </a:moveTo>
                <a:cubicBezTo>
                  <a:pt x="89429" y="203304"/>
                  <a:pt x="96102" y="209977"/>
                  <a:pt x="104333" y="209977"/>
                </a:cubicBezTo>
                <a:cubicBezTo>
                  <a:pt x="112565" y="209977"/>
                  <a:pt x="119238" y="203304"/>
                  <a:pt x="119238" y="195072"/>
                </a:cubicBezTo>
                <a:cubicBezTo>
                  <a:pt x="119238" y="186840"/>
                  <a:pt x="112565" y="180167"/>
                  <a:pt x="104333" y="180167"/>
                </a:cubicBezTo>
                <a:cubicBezTo>
                  <a:pt x="96102" y="180167"/>
                  <a:pt x="89429" y="186840"/>
                  <a:pt x="89429" y="195072"/>
                </a:cubicBezTo>
                <a:close/>
                <a:moveTo>
                  <a:pt x="89429" y="104989"/>
                </a:moveTo>
                <a:cubicBezTo>
                  <a:pt x="89429" y="113220"/>
                  <a:pt x="96102" y="119893"/>
                  <a:pt x="104333" y="119893"/>
                </a:cubicBezTo>
                <a:cubicBezTo>
                  <a:pt x="112565" y="119893"/>
                  <a:pt x="119238" y="113220"/>
                  <a:pt x="119238" y="104989"/>
                </a:cubicBezTo>
                <a:cubicBezTo>
                  <a:pt x="119238" y="96757"/>
                  <a:pt x="112565" y="90084"/>
                  <a:pt x="104333" y="90084"/>
                </a:cubicBezTo>
                <a:cubicBezTo>
                  <a:pt x="96102" y="90084"/>
                  <a:pt x="89429" y="96757"/>
                  <a:pt x="89429" y="104989"/>
                </a:cubicBezTo>
                <a:close/>
                <a:moveTo>
                  <a:pt x="89429" y="14905"/>
                </a:moveTo>
                <a:cubicBezTo>
                  <a:pt x="89429" y="23137"/>
                  <a:pt x="96102" y="29810"/>
                  <a:pt x="104333" y="29810"/>
                </a:cubicBezTo>
                <a:cubicBezTo>
                  <a:pt x="112565" y="29810"/>
                  <a:pt x="119238" y="23137"/>
                  <a:pt x="119238" y="14905"/>
                </a:cubicBezTo>
                <a:cubicBezTo>
                  <a:pt x="119238" y="6673"/>
                  <a:pt x="112565" y="0"/>
                  <a:pt x="104333" y="0"/>
                </a:cubicBezTo>
                <a:cubicBezTo>
                  <a:pt x="96102" y="0"/>
                  <a:pt x="89429" y="6673"/>
                  <a:pt x="89429" y="14905"/>
                </a:cubicBezTo>
                <a:close/>
                <a:moveTo>
                  <a:pt x="1" y="554653"/>
                </a:moveTo>
                <a:cubicBezTo>
                  <a:pt x="1" y="562884"/>
                  <a:pt x="6674" y="569557"/>
                  <a:pt x="14906" y="569557"/>
                </a:cubicBezTo>
                <a:cubicBezTo>
                  <a:pt x="23138" y="569557"/>
                  <a:pt x="29811" y="562884"/>
                  <a:pt x="29811" y="554653"/>
                </a:cubicBezTo>
                <a:cubicBezTo>
                  <a:pt x="29811" y="546421"/>
                  <a:pt x="23138" y="539748"/>
                  <a:pt x="14906" y="539748"/>
                </a:cubicBezTo>
                <a:cubicBezTo>
                  <a:pt x="6674" y="539748"/>
                  <a:pt x="1" y="546421"/>
                  <a:pt x="1" y="554653"/>
                </a:cubicBezTo>
                <a:close/>
                <a:moveTo>
                  <a:pt x="1" y="464569"/>
                </a:moveTo>
                <a:cubicBezTo>
                  <a:pt x="1" y="472801"/>
                  <a:pt x="6674" y="479474"/>
                  <a:pt x="14906" y="479474"/>
                </a:cubicBezTo>
                <a:cubicBezTo>
                  <a:pt x="23138" y="479474"/>
                  <a:pt x="29811" y="472801"/>
                  <a:pt x="29811" y="464569"/>
                </a:cubicBezTo>
                <a:cubicBezTo>
                  <a:pt x="29811" y="456337"/>
                  <a:pt x="23138" y="449664"/>
                  <a:pt x="14906" y="449664"/>
                </a:cubicBezTo>
                <a:cubicBezTo>
                  <a:pt x="6674" y="449664"/>
                  <a:pt x="1" y="456337"/>
                  <a:pt x="1" y="464569"/>
                </a:cubicBezTo>
                <a:close/>
                <a:moveTo>
                  <a:pt x="0" y="375240"/>
                </a:moveTo>
                <a:cubicBezTo>
                  <a:pt x="0" y="383471"/>
                  <a:pt x="6673" y="390144"/>
                  <a:pt x="14905" y="390144"/>
                </a:cubicBezTo>
                <a:cubicBezTo>
                  <a:pt x="23137" y="390144"/>
                  <a:pt x="29810" y="383471"/>
                  <a:pt x="29810" y="375240"/>
                </a:cubicBezTo>
                <a:cubicBezTo>
                  <a:pt x="29810" y="367008"/>
                  <a:pt x="23137" y="360335"/>
                  <a:pt x="14905" y="360335"/>
                </a:cubicBezTo>
                <a:cubicBezTo>
                  <a:pt x="6673" y="360335"/>
                  <a:pt x="0" y="367008"/>
                  <a:pt x="0" y="375240"/>
                </a:cubicBezTo>
                <a:close/>
                <a:moveTo>
                  <a:pt x="0" y="285156"/>
                </a:moveTo>
                <a:cubicBezTo>
                  <a:pt x="0" y="293388"/>
                  <a:pt x="6673" y="300061"/>
                  <a:pt x="14905" y="300061"/>
                </a:cubicBezTo>
                <a:cubicBezTo>
                  <a:pt x="23137" y="300061"/>
                  <a:pt x="29810" y="293388"/>
                  <a:pt x="29810" y="285156"/>
                </a:cubicBezTo>
                <a:cubicBezTo>
                  <a:pt x="29810" y="276924"/>
                  <a:pt x="23137" y="270251"/>
                  <a:pt x="14905" y="270251"/>
                </a:cubicBezTo>
                <a:cubicBezTo>
                  <a:pt x="6673" y="270251"/>
                  <a:pt x="0" y="276924"/>
                  <a:pt x="0" y="285156"/>
                </a:cubicBezTo>
                <a:close/>
                <a:moveTo>
                  <a:pt x="0" y="195072"/>
                </a:moveTo>
                <a:cubicBezTo>
                  <a:pt x="0" y="203304"/>
                  <a:pt x="6673" y="209977"/>
                  <a:pt x="14905" y="209977"/>
                </a:cubicBezTo>
                <a:cubicBezTo>
                  <a:pt x="23137" y="209977"/>
                  <a:pt x="29810" y="203304"/>
                  <a:pt x="29810" y="195072"/>
                </a:cubicBezTo>
                <a:cubicBezTo>
                  <a:pt x="29810" y="186840"/>
                  <a:pt x="23137" y="180167"/>
                  <a:pt x="14905" y="180167"/>
                </a:cubicBezTo>
                <a:cubicBezTo>
                  <a:pt x="6673" y="180167"/>
                  <a:pt x="0" y="186840"/>
                  <a:pt x="0" y="195072"/>
                </a:cubicBezTo>
                <a:close/>
                <a:moveTo>
                  <a:pt x="0" y="104989"/>
                </a:moveTo>
                <a:cubicBezTo>
                  <a:pt x="0" y="113220"/>
                  <a:pt x="6673" y="119893"/>
                  <a:pt x="14905" y="119893"/>
                </a:cubicBezTo>
                <a:cubicBezTo>
                  <a:pt x="23137" y="119893"/>
                  <a:pt x="29810" y="113220"/>
                  <a:pt x="29810" y="104989"/>
                </a:cubicBezTo>
                <a:cubicBezTo>
                  <a:pt x="29810" y="96757"/>
                  <a:pt x="23137" y="90084"/>
                  <a:pt x="14905" y="90084"/>
                </a:cubicBezTo>
                <a:cubicBezTo>
                  <a:pt x="6673" y="90084"/>
                  <a:pt x="0" y="96757"/>
                  <a:pt x="0" y="104989"/>
                </a:cubicBezTo>
                <a:close/>
                <a:moveTo>
                  <a:pt x="0" y="14905"/>
                </a:moveTo>
                <a:cubicBezTo>
                  <a:pt x="0" y="23137"/>
                  <a:pt x="6673" y="29810"/>
                  <a:pt x="14905" y="29810"/>
                </a:cubicBezTo>
                <a:cubicBezTo>
                  <a:pt x="23137" y="29810"/>
                  <a:pt x="29810" y="23137"/>
                  <a:pt x="29810" y="14905"/>
                </a:cubicBezTo>
                <a:cubicBezTo>
                  <a:pt x="29810" y="6673"/>
                  <a:pt x="23137" y="0"/>
                  <a:pt x="14905" y="0"/>
                </a:cubicBezTo>
                <a:cubicBezTo>
                  <a:pt x="6673" y="0"/>
                  <a:pt x="0" y="6673"/>
                  <a:pt x="0" y="14905"/>
                </a:cubicBezTo>
                <a:close/>
              </a:path>
            </a:pathLst>
          </a:cu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0" name="标题 1"/>
          <p:cNvSpPr txBox="1"/>
          <p:nvPr/>
        </p:nvSpPr>
        <p:spPr>
          <a:xfrm rot="0" flipH="0" flipV="0">
            <a:off x="640348" y="690042"/>
            <a:ext cx="2727169" cy="33865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0" tIns="0" rIns="0" bIns="0" rtlCol="0" anchor="t"/>
          <a:lstStyle/>
          <a:p>
            <a:pPr algn="ctr">
              <a:lnSpc>
                <a:spcPct val="110000"/>
              </a:lnSpc>
            </a:pPr>
            <a:endParaRPr kumimoji="1" lang="zh-CN" altLang="en-US"/>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22412" y="5826078"/>
            <a:ext cx="12248030" cy="1031922"/>
          </a:xfrm>
          <a:custGeom>
            <a:avLst/>
            <a:gdLst>
              <a:gd name="connsiteX0" fmla="*/ 0 w 12191999"/>
              <a:gd name="connsiteY0" fmla="*/ 0 h 1031906"/>
              <a:gd name="connsiteX1" fmla="*/ 97612 w 12191999"/>
              <a:gd name="connsiteY1" fmla="*/ 51085 h 1031906"/>
              <a:gd name="connsiteX2" fmla="*/ 6108700 w 12191999"/>
              <a:gd name="connsiteY2" fmla="*/ 925606 h 1031906"/>
              <a:gd name="connsiteX3" fmla="*/ 12119789 w 12191999"/>
              <a:gd name="connsiteY3" fmla="*/ 51085 h 1031906"/>
              <a:gd name="connsiteX4" fmla="*/ 12191999 w 12191999"/>
              <a:gd name="connsiteY4" fmla="*/ 13293 h 1031906"/>
              <a:gd name="connsiteX5" fmla="*/ 12191999 w 12191999"/>
              <a:gd name="connsiteY5" fmla="*/ 1031906 h 1031906"/>
              <a:gd name="connsiteX6" fmla="*/ 0 w 12191999"/>
              <a:gd name="connsiteY6" fmla="*/ 1031906 h 1031906"/>
            </a:gdLst>
            <a:rect l="l" t="t" r="r" b="b"/>
            <a:pathLst>
              <a:path w="12191999" h="1031906">
                <a:moveTo>
                  <a:pt x="0" y="0"/>
                </a:moveTo>
                <a:lnTo>
                  <a:pt x="97612" y="51085"/>
                </a:lnTo>
                <a:cubicBezTo>
                  <a:pt x="1195312" y="569402"/>
                  <a:pt x="3474728" y="925606"/>
                  <a:pt x="6108700" y="925606"/>
                </a:cubicBezTo>
                <a:cubicBezTo>
                  <a:pt x="8742672" y="925606"/>
                  <a:pt x="11022088" y="569402"/>
                  <a:pt x="12119789" y="51085"/>
                </a:cubicBezTo>
                <a:lnTo>
                  <a:pt x="12191999" y="13293"/>
                </a:lnTo>
                <a:lnTo>
                  <a:pt x="12191999" y="1031906"/>
                </a:lnTo>
                <a:lnTo>
                  <a:pt x="0" y="1031906"/>
                </a:lnTo>
                <a:close/>
              </a:path>
            </a:pathLst>
          </a:custGeom>
          <a:solidFill>
            <a:schemeClr val="accent1"/>
          </a:solidFill>
          <a:ln w="254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0" flipV="0">
            <a:off x="6184790" y="1642647"/>
            <a:ext cx="5334109" cy="4096653"/>
          </a:xfrm>
          <a:prstGeom prst="roundRect">
            <a:avLst>
              <a:gd name="adj" fmla="val 6926"/>
            </a:avLst>
          </a:prstGeom>
          <a:solidFill>
            <a:schemeClr val="bg1"/>
          </a:solidFill>
          <a:ln w="12700" cap="flat">
            <a:solidFill>
              <a:schemeClr val="accent1"/>
            </a:solidFill>
            <a:miter/>
          </a:ln>
          <a:effectLst/>
        </p:spPr>
        <p:txBody>
          <a:bodyPr vert="horz" wrap="square" lIns="22860" tIns="22860" rIns="22860" bIns="22860" rtlCol="0" anchor="ctr"/>
          <a:lstStyle/>
          <a:p>
            <a:pPr algn="ctr">
              <a:lnSpc>
                <a:spcPct val="150000"/>
              </a:lnSpc>
            </a:pPr>
            <a:endParaRPr kumimoji="1" lang="zh-CN" altLang="en-US"/>
          </a:p>
        </p:txBody>
      </p:sp>
      <p:sp>
        <p:nvSpPr>
          <p:cNvPr id="5" name="标题 1"/>
          <p:cNvSpPr txBox="1"/>
          <p:nvPr/>
        </p:nvSpPr>
        <p:spPr>
          <a:xfrm rot="0" flipH="0" flipV="0">
            <a:off x="6462584" y="2310042"/>
            <a:ext cx="4843848" cy="3226672"/>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D0D0D">
                    <a:alpha val="100000"/>
                  </a:srgbClr>
                </a:solidFill>
                <a:latin typeface="Source Han Sans"/>
                <a:ea typeface="Source Han Sans"/>
                <a:cs typeface="Source Han Sans"/>
              </a:rPr>
              <a:t>Develop domain- specific small language models. For example, "SupplyChainGPT- 7B".
These models are more efficient and tailored to specific industries.</a:t>
            </a:r>
            <a:endParaRPr kumimoji="1" lang="zh-CN" altLang="en-US"/>
          </a:p>
        </p:txBody>
      </p:sp>
      <p:sp>
        <p:nvSpPr>
          <p:cNvPr id="6" name="标题 1"/>
          <p:cNvSpPr txBox="1"/>
          <p:nvPr/>
        </p:nvSpPr>
        <p:spPr>
          <a:xfrm rot="0" flipH="0" flipV="0">
            <a:off x="6462584" y="1999971"/>
            <a:ext cx="4843848" cy="310072"/>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3D3ED7">
                    <a:alpha val="100000"/>
                  </a:srgbClr>
                </a:solidFill>
                <a:latin typeface="Source Han Sans CN Bold"/>
                <a:ea typeface="Source Han Sans CN Bold"/>
                <a:cs typeface="Source Han Sans CN Bold"/>
              </a:rPr>
              <a:t>Small Language Models</a:t>
            </a:r>
            <a:endParaRPr kumimoji="1" lang="zh-CN" altLang="en-US"/>
          </a:p>
        </p:txBody>
      </p:sp>
      <p:sp>
        <p:nvSpPr>
          <p:cNvPr id="7" name="标题 1"/>
          <p:cNvSpPr txBox="1"/>
          <p:nvPr/>
        </p:nvSpPr>
        <p:spPr>
          <a:xfrm rot="0" flipH="1" flipV="0">
            <a:off x="10987401" y="1645561"/>
            <a:ext cx="531498" cy="553123"/>
          </a:xfrm>
          <a:custGeom>
            <a:avLst/>
            <a:gdLst>
              <a:gd name="connsiteX0" fmla="*/ 1680770 w 2728039"/>
              <a:gd name="connsiteY0" fmla="*/ 0 h 2640315"/>
              <a:gd name="connsiteX1" fmla="*/ 2647480 w 2728039"/>
              <a:gd name="connsiteY1" fmla="*/ 0 h 2640315"/>
              <a:gd name="connsiteX2" fmla="*/ 2685923 w 2728039"/>
              <a:gd name="connsiteY2" fmla="*/ 149512 h 2640315"/>
              <a:gd name="connsiteX3" fmla="*/ 2728039 w 2728039"/>
              <a:gd name="connsiteY3" fmla="*/ 567297 h 2640315"/>
              <a:gd name="connsiteX4" fmla="*/ 655021 w 2728039"/>
              <a:gd name="connsiteY4" fmla="*/ 2640315 h 2640315"/>
              <a:gd name="connsiteX5" fmla="*/ 38569 w 2728039"/>
              <a:gd name="connsiteY5" fmla="*/ 2547116 h 2640315"/>
              <a:gd name="connsiteX6" fmla="*/ 0 w 2728039"/>
              <a:gd name="connsiteY6" fmla="*/ 2533000 h 2640315"/>
              <a:gd name="connsiteX7" fmla="*/ 0 w 2728039"/>
              <a:gd name="connsiteY7" fmla="*/ 1545644 h 2640315"/>
              <a:gd name="connsiteX8" fmla="*/ 93787 w 2728039"/>
              <a:gd name="connsiteY8" fmla="*/ 1602620 h 2640315"/>
              <a:gd name="connsiteX9" fmla="*/ 655021 w 2728039"/>
              <a:gd name="connsiteY9" fmla="*/ 1744730 h 2640315"/>
              <a:gd name="connsiteX10" fmla="*/ 1832454 w 2728039"/>
              <a:gd name="connsiteY10" fmla="*/ 567297 h 2640315"/>
              <a:gd name="connsiteX11" fmla="*/ 1739926 w 2728039"/>
              <a:gd name="connsiteY11" fmla="*/ 108987 h 2640315"/>
            </a:gdLst>
            <a:rect l="l" t="t" r="r" b="b"/>
            <a:pathLst>
              <a:path w="2728039" h="2640315">
                <a:moveTo>
                  <a:pt x="1680770" y="0"/>
                </a:moveTo>
                <a:lnTo>
                  <a:pt x="2647480" y="0"/>
                </a:lnTo>
                <a:lnTo>
                  <a:pt x="2685923" y="149512"/>
                </a:lnTo>
                <a:cubicBezTo>
                  <a:pt x="2713537" y="284460"/>
                  <a:pt x="2728039" y="424185"/>
                  <a:pt x="2728039" y="567297"/>
                </a:cubicBezTo>
                <a:cubicBezTo>
                  <a:pt x="2728039" y="1712193"/>
                  <a:pt x="1799917" y="2640315"/>
                  <a:pt x="655021" y="2640315"/>
                </a:cubicBezTo>
                <a:cubicBezTo>
                  <a:pt x="440353" y="2640315"/>
                  <a:pt x="233306" y="2607686"/>
                  <a:pt x="38569" y="2547116"/>
                </a:cubicBezTo>
                <a:lnTo>
                  <a:pt x="0" y="2533000"/>
                </a:lnTo>
                <a:lnTo>
                  <a:pt x="0" y="1545644"/>
                </a:lnTo>
                <a:lnTo>
                  <a:pt x="93787" y="1602620"/>
                </a:lnTo>
                <a:cubicBezTo>
                  <a:pt x="260621" y="1693250"/>
                  <a:pt x="451809" y="1744730"/>
                  <a:pt x="655021" y="1744730"/>
                </a:cubicBezTo>
                <a:cubicBezTo>
                  <a:pt x="1305299" y="1744730"/>
                  <a:pt x="1832454" y="1217575"/>
                  <a:pt x="1832454" y="567297"/>
                </a:cubicBezTo>
                <a:cubicBezTo>
                  <a:pt x="1832454" y="404728"/>
                  <a:pt x="1799507" y="249853"/>
                  <a:pt x="1739926" y="108987"/>
                </a:cubicBez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rot="0" flipH="0" flipV="0">
            <a:off x="660399" y="1642647"/>
            <a:ext cx="5334109" cy="4096653"/>
          </a:xfrm>
          <a:prstGeom prst="roundRect">
            <a:avLst>
              <a:gd name="adj" fmla="val 6926"/>
            </a:avLst>
          </a:prstGeom>
          <a:solidFill>
            <a:schemeClr val="bg1"/>
          </a:solidFill>
          <a:ln w="12700" cap="flat">
            <a:solidFill>
              <a:schemeClr val="accent1"/>
            </a:solidFill>
            <a:miter/>
          </a:ln>
          <a:effectLst/>
        </p:spPr>
        <p:txBody>
          <a:bodyPr vert="horz" wrap="square" lIns="22860" tIns="22860" rIns="22860" bIns="22860" rtlCol="0" anchor="ctr"/>
          <a:lstStyle/>
          <a:p>
            <a:pPr algn="ctr">
              <a:lnSpc>
                <a:spcPct val="150000"/>
              </a:lnSpc>
            </a:pPr>
            <a:endParaRPr kumimoji="1" lang="zh-CN" altLang="en-US"/>
          </a:p>
        </p:txBody>
      </p:sp>
      <p:sp>
        <p:nvSpPr>
          <p:cNvPr id="9" name="标题 1"/>
          <p:cNvSpPr txBox="1"/>
          <p:nvPr/>
        </p:nvSpPr>
        <p:spPr>
          <a:xfrm rot="0" flipH="0" flipV="0">
            <a:off x="938194" y="2310042"/>
            <a:ext cx="4843848" cy="3226672"/>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D0D0D">
                    <a:alpha val="100000"/>
                  </a:srgbClr>
                </a:solidFill>
                <a:latin typeface="Source Han Sans"/>
                <a:ea typeface="Source Han Sans"/>
                <a:cs typeface="Source Han Sans"/>
              </a:rPr>
              <a:t>Multimodal LLMs process multiple types of data, such as IoT sensor data and NLP.
For example, they can process warehouse temperature alerts and generate relevant text responses.</a:t>
            </a:r>
            <a:endParaRPr kumimoji="1" lang="zh-CN" altLang="en-US"/>
          </a:p>
        </p:txBody>
      </p:sp>
      <p:sp>
        <p:nvSpPr>
          <p:cNvPr id="10" name="标题 1"/>
          <p:cNvSpPr txBox="1"/>
          <p:nvPr/>
        </p:nvSpPr>
        <p:spPr>
          <a:xfrm rot="0" flipH="0" flipV="1">
            <a:off x="863362" y="1333500"/>
            <a:ext cx="568004" cy="597347"/>
          </a:xfrm>
          <a:prstGeom prst="round2SameRect">
            <a:avLst/>
          </a:prstGeom>
          <a:solidFill>
            <a:schemeClr val="accent1"/>
          </a:solidFill>
          <a:ln w="12700" cap="sq">
            <a:noFill/>
            <a:miter/>
          </a:ln>
          <a:effectLst>
            <a:outerShdw dist="63500" blurRad="127000" dir="2700000" sx="100000" sy="100000" kx="0" ky="0" algn="b"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938194" y="1999971"/>
            <a:ext cx="4843848" cy="310072"/>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3D3ED7">
                    <a:alpha val="100000"/>
                  </a:srgbClr>
                </a:solidFill>
                <a:latin typeface="Source Han Sans CN Bold"/>
                <a:ea typeface="Source Han Sans CN Bold"/>
                <a:cs typeface="Source Han Sans CN Bold"/>
              </a:rPr>
              <a:t>Multimodal LLMs</a:t>
            </a:r>
            <a:endParaRPr kumimoji="1" lang="zh-CN" altLang="en-US"/>
          </a:p>
        </p:txBody>
      </p:sp>
      <p:sp>
        <p:nvSpPr>
          <p:cNvPr id="12" name="标题 1"/>
          <p:cNvSpPr txBox="1"/>
          <p:nvPr/>
        </p:nvSpPr>
        <p:spPr>
          <a:xfrm rot="0" flipH="1" flipV="0">
            <a:off x="5468799" y="1653158"/>
            <a:ext cx="531498" cy="553123"/>
          </a:xfrm>
          <a:custGeom>
            <a:avLst/>
            <a:gdLst>
              <a:gd name="connsiteX0" fmla="*/ 1680770 w 2728039"/>
              <a:gd name="connsiteY0" fmla="*/ 0 h 2640315"/>
              <a:gd name="connsiteX1" fmla="*/ 2647480 w 2728039"/>
              <a:gd name="connsiteY1" fmla="*/ 0 h 2640315"/>
              <a:gd name="connsiteX2" fmla="*/ 2685923 w 2728039"/>
              <a:gd name="connsiteY2" fmla="*/ 149512 h 2640315"/>
              <a:gd name="connsiteX3" fmla="*/ 2728039 w 2728039"/>
              <a:gd name="connsiteY3" fmla="*/ 567297 h 2640315"/>
              <a:gd name="connsiteX4" fmla="*/ 655021 w 2728039"/>
              <a:gd name="connsiteY4" fmla="*/ 2640315 h 2640315"/>
              <a:gd name="connsiteX5" fmla="*/ 38569 w 2728039"/>
              <a:gd name="connsiteY5" fmla="*/ 2547116 h 2640315"/>
              <a:gd name="connsiteX6" fmla="*/ 0 w 2728039"/>
              <a:gd name="connsiteY6" fmla="*/ 2533000 h 2640315"/>
              <a:gd name="connsiteX7" fmla="*/ 0 w 2728039"/>
              <a:gd name="connsiteY7" fmla="*/ 1545644 h 2640315"/>
              <a:gd name="connsiteX8" fmla="*/ 93787 w 2728039"/>
              <a:gd name="connsiteY8" fmla="*/ 1602620 h 2640315"/>
              <a:gd name="connsiteX9" fmla="*/ 655021 w 2728039"/>
              <a:gd name="connsiteY9" fmla="*/ 1744730 h 2640315"/>
              <a:gd name="connsiteX10" fmla="*/ 1832454 w 2728039"/>
              <a:gd name="connsiteY10" fmla="*/ 567297 h 2640315"/>
              <a:gd name="connsiteX11" fmla="*/ 1739926 w 2728039"/>
              <a:gd name="connsiteY11" fmla="*/ 108987 h 2640315"/>
            </a:gdLst>
            <a:rect l="l" t="t" r="r" b="b"/>
            <a:pathLst>
              <a:path w="2728039" h="2640315">
                <a:moveTo>
                  <a:pt x="1680770" y="0"/>
                </a:moveTo>
                <a:lnTo>
                  <a:pt x="2647480" y="0"/>
                </a:lnTo>
                <a:lnTo>
                  <a:pt x="2685923" y="149512"/>
                </a:lnTo>
                <a:cubicBezTo>
                  <a:pt x="2713537" y="284460"/>
                  <a:pt x="2728039" y="424185"/>
                  <a:pt x="2728039" y="567297"/>
                </a:cubicBezTo>
                <a:cubicBezTo>
                  <a:pt x="2728039" y="1712193"/>
                  <a:pt x="1799917" y="2640315"/>
                  <a:pt x="655021" y="2640315"/>
                </a:cubicBezTo>
                <a:cubicBezTo>
                  <a:pt x="440353" y="2640315"/>
                  <a:pt x="233306" y="2607686"/>
                  <a:pt x="38569" y="2547116"/>
                </a:cubicBezTo>
                <a:lnTo>
                  <a:pt x="0" y="2533000"/>
                </a:lnTo>
                <a:lnTo>
                  <a:pt x="0" y="1545644"/>
                </a:lnTo>
                <a:lnTo>
                  <a:pt x="93787" y="1602620"/>
                </a:lnTo>
                <a:cubicBezTo>
                  <a:pt x="260621" y="1693250"/>
                  <a:pt x="451809" y="1744730"/>
                  <a:pt x="655021" y="1744730"/>
                </a:cubicBezTo>
                <a:cubicBezTo>
                  <a:pt x="1305299" y="1744730"/>
                  <a:pt x="1832454" y="1217575"/>
                  <a:pt x="1832454" y="567297"/>
                </a:cubicBezTo>
                <a:cubicBezTo>
                  <a:pt x="1832454" y="404728"/>
                  <a:pt x="1799507" y="249853"/>
                  <a:pt x="1739926" y="108987"/>
                </a:cubicBez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rot="0" flipH="0" flipV="0">
            <a:off x="957895" y="1456367"/>
            <a:ext cx="386845" cy="37711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0" flipH="0" flipV="1">
            <a:off x="6387862" y="1333500"/>
            <a:ext cx="568004" cy="597347"/>
          </a:xfrm>
          <a:prstGeom prst="round2SameRect">
            <a:avLst/>
          </a:prstGeom>
          <a:solidFill>
            <a:schemeClr val="accent1"/>
          </a:solidFill>
          <a:ln w="12700" cap="sq">
            <a:noFill/>
            <a:miter/>
          </a:ln>
          <a:effectLst>
            <a:outerShdw dist="63500" blurRad="127000" dir="2700000" sx="100000" sy="100000" kx="0" ky="0" algn="b"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6462584" y="1429077"/>
            <a:ext cx="401953" cy="388985"/>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Technical Trends</a:t>
            </a:r>
            <a:endParaRPr kumimoji="1" lang="zh-CN" altLang="en-US"/>
          </a:p>
        </p:txBody>
      </p:sp>
      <p:sp>
        <p:nvSpPr>
          <p:cNvPr id="17"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8829038" y="1557020"/>
            <a:ext cx="1428695" cy="1130994"/>
          </a:xfrm>
          <a:prstGeom prst="rect">
            <a:avLst/>
          </a:prstGeom>
          <a:noFill/>
          <a:ln cap="sq">
            <a:noFill/>
          </a:ln>
          <a:effectLst/>
        </p:spPr>
        <p:txBody>
          <a:bodyPr vert="horz" wrap="square" lIns="0" tIns="0" rIns="0" bIns="0" rtlCol="0" anchor="b"/>
          <a:lstStyle/>
          <a:p>
            <a:pPr algn="r">
              <a:lnSpc>
                <a:spcPct val="110000"/>
              </a:lnSpc>
            </a:pPr>
            <a:r>
              <a:rPr kumimoji="1" lang="en-US" altLang="zh-CN" sz="8000">
                <a:ln w="12700">
                  <a:noFill/>
                </a:ln>
                <a:solidFill>
                  <a:srgbClr val="F2F2F2">
                    <a:alpha val="100000"/>
                  </a:srgbClr>
                </a:solidFill>
                <a:latin typeface="OPPOSans H"/>
                <a:ea typeface="OPPOSans H"/>
                <a:cs typeface="OPPOSans H"/>
              </a:rPr>
              <a:t>01</a:t>
            </a:r>
            <a:endParaRPr kumimoji="1" lang="zh-CN" altLang="en-US"/>
          </a:p>
        </p:txBody>
      </p:sp>
      <p:sp>
        <p:nvSpPr>
          <p:cNvPr id="4" name="标题 1"/>
          <p:cNvSpPr txBox="1"/>
          <p:nvPr/>
        </p:nvSpPr>
        <p:spPr>
          <a:xfrm rot="0" flipH="0" flipV="0">
            <a:off x="8829038" y="3874711"/>
            <a:ext cx="1428695" cy="1130994"/>
          </a:xfrm>
          <a:prstGeom prst="rect">
            <a:avLst/>
          </a:prstGeom>
          <a:noFill/>
          <a:ln cap="sq">
            <a:noFill/>
          </a:ln>
          <a:effectLst/>
        </p:spPr>
        <p:txBody>
          <a:bodyPr vert="horz" wrap="square" lIns="0" tIns="0" rIns="0" bIns="0" rtlCol="0" anchor="b"/>
          <a:lstStyle/>
          <a:p>
            <a:pPr algn="r">
              <a:lnSpc>
                <a:spcPct val="110000"/>
              </a:lnSpc>
            </a:pPr>
            <a:r>
              <a:rPr kumimoji="1" lang="en-US" altLang="zh-CN" sz="8000">
                <a:ln w="12700">
                  <a:noFill/>
                </a:ln>
                <a:solidFill>
                  <a:srgbClr val="F2F2F2">
                    <a:alpha val="100000"/>
                  </a:srgbClr>
                </a:solidFill>
                <a:latin typeface="OPPOSans H"/>
                <a:ea typeface="OPPOSans H"/>
                <a:cs typeface="OPPOSans H"/>
              </a:rPr>
              <a:t>02</a:t>
            </a:r>
            <a:endParaRPr kumimoji="1" lang="zh-CN" altLang="en-US"/>
          </a:p>
        </p:txBody>
      </p:sp>
      <p:pic>
        <p:nvPicPr>
          <p:cNvPr id="5" name=""/>
          <p:cNvPicPr>
            <a:picLocks noChangeAspect="1"/>
          </p:cNvPicPr>
          <p:nvPr/>
        </p:nvPicPr>
        <p:blipFill>
          <a:blip r:embed="rId2">
            <a:alphaModFix amt="100000"/>
          </a:blip>
          <a:srcRect l="35043" t="0" r="35043" b="0"/>
          <a:stretch>
            <a:fillRect/>
          </a:stretch>
        </p:blipFill>
        <p:spPr>
          <a:xfrm rot="0" flipH="0" flipV="0">
            <a:off x="660400" y="1363802"/>
            <a:ext cx="2603661" cy="4871898"/>
          </a:xfrm>
          <a:custGeom>
            <a:avLst/>
            <a:gdLst/>
            <a:rect l="l" t="t" r="r" b="b"/>
            <a:pathLst>
              <a:path w="2603500" h="4876800">
                <a:moveTo>
                  <a:pt x="0" y="0"/>
                </a:moveTo>
                <a:lnTo>
                  <a:pt x="2603661" y="0"/>
                </a:lnTo>
                <a:lnTo>
                  <a:pt x="2603661" y="4871898"/>
                </a:lnTo>
                <a:lnTo>
                  <a:pt x="0" y="4871898"/>
                </a:lnTo>
                <a:lnTo>
                  <a:pt x="0" y="0"/>
                </a:lnTo>
                <a:close/>
              </a:path>
            </a:pathLst>
          </a:custGeom>
          <a:noFill/>
          <a:ln>
            <a:noFill/>
          </a:ln>
        </p:spPr>
      </p:pic>
      <p:sp>
        <p:nvSpPr>
          <p:cNvPr id="6" name="标题 1"/>
          <p:cNvSpPr txBox="1"/>
          <p:nvPr/>
        </p:nvSpPr>
        <p:spPr>
          <a:xfrm rot="0" flipH="0" flipV="0">
            <a:off x="1546377" y="1829443"/>
            <a:ext cx="2946400" cy="487680"/>
          </a:xfrm>
          <a:prstGeom prst="rect">
            <a:avLst/>
          </a:prstGeom>
          <a:solidFill>
            <a:schemeClr val="accent1"/>
          </a:solidFill>
          <a:ln w="12700" cap="sq">
            <a:noFill/>
            <a:miter/>
          </a:ln>
          <a:effectLst>
            <a:outerShdw dist="38100" blurRad="50800" dir="5400000" sx="100000" sy="100000" kx="0" ky="0" algn="t" rotWithShape="0">
              <a:schemeClr val="accent1">
                <a:lumMod val="50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5020647" y="1732184"/>
            <a:ext cx="4187114" cy="449582"/>
          </a:xfrm>
          <a:prstGeom prst="rect">
            <a:avLst/>
          </a:prstGeom>
          <a:noFill/>
          <a:ln cap="sq">
            <a:noFill/>
          </a:ln>
        </p:spPr>
        <p:txBody>
          <a:bodyPr vert="horz" wrap="square" lIns="0" tIns="0" rIns="0" bIns="0" rtlCol="0" anchor="ctr"/>
          <a:lstStyle/>
          <a:p>
            <a:pPr algn="l">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Autonomous Negotiation</a:t>
            </a:r>
            <a:endParaRPr kumimoji="1" lang="zh-CN" altLang="en-US"/>
          </a:p>
        </p:txBody>
      </p:sp>
      <p:sp>
        <p:nvSpPr>
          <p:cNvPr id="8" name="标题 1"/>
          <p:cNvSpPr txBox="1"/>
          <p:nvPr/>
        </p:nvSpPr>
        <p:spPr>
          <a:xfrm rot="0" flipH="0" flipV="0">
            <a:off x="5020647" y="2169640"/>
            <a:ext cx="4186853" cy="1463960"/>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Use LLM agents and smart contracts for autonomous negotiation.
For example, agents can negotiate prices and terms with suppliers automatically.</a:t>
            </a:r>
            <a:endParaRPr kumimoji="1" lang="zh-CN" altLang="en-US"/>
          </a:p>
        </p:txBody>
      </p:sp>
      <p:sp>
        <p:nvSpPr>
          <p:cNvPr id="9" name="标题 1"/>
          <p:cNvSpPr txBox="1"/>
          <p:nvPr/>
        </p:nvSpPr>
        <p:spPr>
          <a:xfrm rot="0" flipH="0" flipV="0">
            <a:off x="3893337" y="1727843"/>
            <a:ext cx="833120" cy="690880"/>
          </a:xfrm>
          <a:prstGeom prst="rect">
            <a:avLst/>
          </a:prstGeom>
          <a:solidFill>
            <a:schemeClr val="bg1"/>
          </a:solidFill>
          <a:ln w="12700" cap="sq">
            <a:noFill/>
            <a:miter/>
          </a:ln>
          <a:effectLst>
            <a:outerShdw dist="38100" blurRad="50800" dir="5400000" sx="100000" sy="100000" kx="0" ky="0" algn="t" rotWithShape="0">
              <a:schemeClr val="tx1">
                <a:lumMod val="85000"/>
                <a:lumOff val="15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4165756" y="1917144"/>
            <a:ext cx="288283" cy="312279"/>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0" flipH="0" flipV="0">
            <a:off x="3893337" y="4058325"/>
            <a:ext cx="833120" cy="690880"/>
          </a:xfrm>
          <a:prstGeom prst="rect">
            <a:avLst/>
          </a:prstGeom>
          <a:solidFill>
            <a:schemeClr val="accent1"/>
          </a:solidFill>
          <a:ln w="12700" cap="sq">
            <a:noFill/>
            <a:miter/>
          </a:ln>
          <a:effectLst>
            <a:outerShdw dist="38100" blurRad="50800" dir="5400000" sx="100000" sy="100000" kx="0" ky="0" algn="t" rotWithShape="0">
              <a:schemeClr val="tx1">
                <a:lumMod val="85000"/>
                <a:lumOff val="15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4161665" y="4255533"/>
            <a:ext cx="296464" cy="296464"/>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0" flipH="0" flipV="0">
            <a:off x="5020647" y="3950744"/>
            <a:ext cx="4187114" cy="449582"/>
          </a:xfrm>
          <a:prstGeom prst="rect">
            <a:avLst/>
          </a:prstGeom>
          <a:noFill/>
          <a:ln cap="sq">
            <a:noFill/>
          </a:ln>
        </p:spPr>
        <p:txBody>
          <a:bodyPr vert="horz" wrap="square" lIns="0" tIns="0" rIns="0" bIns="0" rtlCol="0" anchor="ctr"/>
          <a:lstStyle/>
          <a:p>
            <a:pPr algn="l">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Sustainability Analytics</a:t>
            </a:r>
            <a:endParaRPr kumimoji="1" lang="zh-CN" altLang="en-US"/>
          </a:p>
        </p:txBody>
      </p:sp>
      <p:sp>
        <p:nvSpPr>
          <p:cNvPr id="14" name="标题 1"/>
          <p:cNvSpPr txBox="1"/>
          <p:nvPr/>
        </p:nvSpPr>
        <p:spPr>
          <a:xfrm rot="0" flipH="0" flipV="0">
            <a:off x="5020647" y="4388200"/>
            <a:ext cx="4186853" cy="1463960"/>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Optimize carbon footprint using knowledge graphs and LLMs.
For example, analyze supply chain logistics to reduce emissions.</a:t>
            </a:r>
            <a:endParaRPr kumimoji="1" lang="zh-CN" altLang="en-US"/>
          </a:p>
        </p:txBody>
      </p:sp>
      <p:sp>
        <p:nvSpPr>
          <p:cNvPr id="15" name="标题 1"/>
          <p:cNvSpPr txBox="1"/>
          <p:nvPr/>
        </p:nvSpPr>
        <p:spPr>
          <a:xfrm rot="5400000" flipH="0" flipV="0">
            <a:off x="111438" y="6019317"/>
            <a:ext cx="1097923" cy="229566"/>
          </a:xfrm>
          <a:prstGeom prst="rect">
            <a:avLst/>
          </a:prstGeom>
          <a:solidFill>
            <a:schemeClr val="accent1"/>
          </a:solidFill>
          <a:ln w="12700" cap="sq">
            <a:noFill/>
            <a:miter/>
          </a:ln>
          <a:effectLst>
            <a:outerShdw dist="38100" blurRad="50800" dir="5400000" sx="100000" sy="100000" kx="0" ky="0" algn="t" rotWithShape="0">
              <a:schemeClr val="accent1">
                <a:lumMod val="50000"/>
                <a:alpha val="30000"/>
              </a:schemeClr>
            </a:outerShdw>
          </a:effectLst>
        </p:spPr>
        <p:txBody>
          <a:bodyPr vert="horz" wrap="square" lIns="91440" tIns="45720" rIns="91440" bIns="45720" rtlCol="0" anchor="ctr"/>
          <a:lstStyle/>
          <a:p>
            <a:pPr algn="ctr">
              <a:lnSpc>
                <a:spcPct val="110000"/>
              </a:lnSpc>
            </a:pPr>
            <a:endParaRPr kumimoji="1" lang="zh-CN" altLang="en-US"/>
          </a:p>
        </p:txBody>
      </p:sp>
      <p:pic>
        <p:nvPicPr>
          <p:cNvPr id="16" name=""/>
          <p:cNvPicPr>
            <a:picLocks noChangeAspect="1"/>
          </p:cNvPicPr>
          <p:nvPr/>
        </p:nvPicPr>
        <p:blipFill>
          <a:blip r:embed="rId3">
            <a:alphaModFix amt="100000"/>
          </a:blip>
          <a:srcRect l="43156" t="12636" r="31420" b="20716"/>
          <a:stretch>
            <a:fillRect/>
          </a:stretch>
        </p:blipFill>
        <p:spPr>
          <a:xfrm rot="0" flipH="0" flipV="0">
            <a:off x="10469880" y="1356360"/>
            <a:ext cx="1049020" cy="4879340"/>
          </a:xfrm>
          <a:custGeom>
            <a:avLst/>
            <a:gdLst/>
            <a:rect l="l" t="t" r="r" b="b"/>
            <a:pathLst>
              <a:path w="1054100" h="4876800">
                <a:moveTo>
                  <a:pt x="0" y="0"/>
                </a:moveTo>
                <a:lnTo>
                  <a:pt x="1049020" y="0"/>
                </a:lnTo>
                <a:lnTo>
                  <a:pt x="1049020" y="4879340"/>
                </a:lnTo>
                <a:lnTo>
                  <a:pt x="0" y="4879340"/>
                </a:lnTo>
                <a:lnTo>
                  <a:pt x="0" y="0"/>
                </a:lnTo>
                <a:close/>
              </a:path>
            </a:pathLst>
          </a:custGeom>
          <a:noFill/>
          <a:ln>
            <a:noFill/>
          </a:ln>
        </p:spPr>
      </p:pic>
      <p:sp>
        <p:nvSpPr>
          <p:cNvPr id="17"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Industry Trends</a:t>
            </a:r>
            <a:endParaRPr kumimoji="1" lang="zh-CN" altLang="en-US"/>
          </a:p>
        </p:txBody>
      </p:sp>
      <p:sp>
        <p:nvSpPr>
          <p:cNvPr id="18"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5000"/>
          </a:blip>
          <a:srcRect l="0" t="7812" r="0" b="7812"/>
          <a:stretch>
            <a:fillRect/>
          </a:stretch>
        </p:blipFill>
        <p:spPr>
          <a:xfrm rot="0" flipH="0" flipV="0">
            <a:off x="3" y="0"/>
            <a:ext cx="12191995" cy="6858000"/>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12000"/>
                  <a:lumOff val="88000"/>
                  <a:alpha val="0"/>
                </a:schemeClr>
              </a:gs>
              <a:gs pos="100000">
                <a:schemeClr val="accent1">
                  <a:lumMod val="20000"/>
                  <a:lumOff val="80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1" flipV="1">
            <a:off x="1" y="1"/>
            <a:ext cx="874415" cy="1222849"/>
          </a:xfrm>
          <a:custGeom>
            <a:avLst/>
            <a:gdLst>
              <a:gd name="connsiteX0" fmla="*/ 874415 w 874415"/>
              <a:gd name="connsiteY0" fmla="*/ 1222849 h 1222849"/>
              <a:gd name="connsiteX1" fmla="*/ 0 w 874415"/>
              <a:gd name="connsiteY1" fmla="*/ 1222849 h 1222849"/>
              <a:gd name="connsiteX2" fmla="*/ 70870 w 874415"/>
              <a:gd name="connsiteY2" fmla="*/ 1159951 h 1222849"/>
              <a:gd name="connsiteX3" fmla="*/ 385293 w 874415"/>
              <a:gd name="connsiteY3" fmla="*/ 808366 h 1222849"/>
              <a:gd name="connsiteX4" fmla="*/ 815861 w 874415"/>
              <a:gd name="connsiteY4" fmla="*/ 114110 h 1222849"/>
              <a:gd name="connsiteX5" fmla="*/ 874415 w 874415"/>
              <a:gd name="connsiteY5" fmla="*/ 0 h 1222849"/>
            </a:gdLst>
            <a:rect l="l" t="t" r="r" b="b"/>
            <a:pathLst>
              <a:path w="874415" h="1222849">
                <a:moveTo>
                  <a:pt x="874415" y="1222849"/>
                </a:moveTo>
                <a:lnTo>
                  <a:pt x="0" y="1222849"/>
                </a:lnTo>
                <a:lnTo>
                  <a:pt x="70870" y="1159951"/>
                </a:lnTo>
                <a:cubicBezTo>
                  <a:pt x="175094" y="1061744"/>
                  <a:pt x="279027" y="946334"/>
                  <a:pt x="385293" y="808366"/>
                </a:cubicBezTo>
                <a:cubicBezTo>
                  <a:pt x="526981" y="624408"/>
                  <a:pt x="672498" y="384896"/>
                  <a:pt x="815861" y="114110"/>
                </a:cubicBezTo>
                <a:lnTo>
                  <a:pt x="874415" y="0"/>
                </a:lnTo>
                <a:close/>
              </a:path>
            </a:pathLst>
          </a:custGeom>
          <a:gradFill>
            <a:gsLst>
              <a:gs pos="0">
                <a:schemeClr val="accent1"/>
              </a:gs>
              <a:gs pos="100000">
                <a:schemeClr val="accent1">
                  <a:lumMod val="90000"/>
                  <a:lumOff val="1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rot="0" flipH="0" flipV="0">
            <a:off x="0" y="0"/>
            <a:ext cx="11711370" cy="6858000"/>
          </a:xfrm>
          <a:custGeom>
            <a:avLst/>
            <a:gdLst>
              <a:gd name="connsiteX0" fmla="*/ 8986707 w 11711370"/>
              <a:gd name="connsiteY0" fmla="*/ 0 h 6858000"/>
              <a:gd name="connsiteX1" fmla="*/ 11711370 w 11711370"/>
              <a:gd name="connsiteY1" fmla="*/ 0 h 6858000"/>
              <a:gd name="connsiteX2" fmla="*/ 11711370 w 11711370"/>
              <a:gd name="connsiteY2" fmla="*/ 6858000 h 6858000"/>
              <a:gd name="connsiteX3" fmla="*/ 0 w 11711370"/>
              <a:gd name="connsiteY3" fmla="*/ 6858000 h 6858000"/>
              <a:gd name="connsiteX4" fmla="*/ 0 w 11711370"/>
              <a:gd name="connsiteY4" fmla="*/ 6451638 h 6858000"/>
              <a:gd name="connsiteX5" fmla="*/ 330465 w 11711370"/>
              <a:gd name="connsiteY5" fmla="*/ 6476278 h 6858000"/>
              <a:gd name="connsiteX6" fmla="*/ 2186273 w 11711370"/>
              <a:gd name="connsiteY6" fmla="*/ 6489742 h 6858000"/>
              <a:gd name="connsiteX7" fmla="*/ 5280434 w 11711370"/>
              <a:gd name="connsiteY7" fmla="*/ 5995265 h 6858000"/>
              <a:gd name="connsiteX8" fmla="*/ 7179817 w 11711370"/>
              <a:gd name="connsiteY8" fmla="*/ 4900351 h 6858000"/>
              <a:gd name="connsiteX9" fmla="*/ 8680944 w 11711370"/>
              <a:gd name="connsiteY9" fmla="*/ 1580288 h 6858000"/>
              <a:gd name="connsiteX10" fmla="*/ 8985350 w 11711370"/>
              <a:gd name="connsiteY10" fmla="*/ 23491 h 6858000"/>
            </a:gdLst>
            <a:rect l="l" t="t" r="r" b="b"/>
            <a:pathLst>
              <a:path w="11711370" h="6858000">
                <a:moveTo>
                  <a:pt x="8986707" y="0"/>
                </a:moveTo>
                <a:lnTo>
                  <a:pt x="11711370" y="0"/>
                </a:lnTo>
                <a:lnTo>
                  <a:pt x="11711370" y="6858000"/>
                </a:lnTo>
                <a:lnTo>
                  <a:pt x="0" y="6858000"/>
                </a:lnTo>
                <a:lnTo>
                  <a:pt x="0" y="6451638"/>
                </a:lnTo>
                <a:lnTo>
                  <a:pt x="330465" y="6476278"/>
                </a:lnTo>
                <a:cubicBezTo>
                  <a:pt x="949674" y="6513128"/>
                  <a:pt x="1594630" y="6522855"/>
                  <a:pt x="2186273" y="6489742"/>
                </a:cubicBezTo>
                <a:cubicBezTo>
                  <a:pt x="3238082" y="6430876"/>
                  <a:pt x="4448175" y="6260163"/>
                  <a:pt x="5280434" y="5995265"/>
                </a:cubicBezTo>
                <a:cubicBezTo>
                  <a:pt x="6112689" y="5730366"/>
                  <a:pt x="6613065" y="5636180"/>
                  <a:pt x="7179817" y="4900351"/>
                </a:cubicBezTo>
                <a:cubicBezTo>
                  <a:pt x="7746569" y="4164521"/>
                  <a:pt x="8374590" y="2539809"/>
                  <a:pt x="8680944" y="1580288"/>
                </a:cubicBezTo>
                <a:cubicBezTo>
                  <a:pt x="8872414" y="980587"/>
                  <a:pt x="8950199" y="500458"/>
                  <a:pt x="8985350" y="23491"/>
                </a:cubicBezTo>
                <a:close/>
              </a:path>
            </a:pathLst>
          </a:custGeom>
          <a:gradFill>
            <a:gsLst>
              <a:gs pos="0">
                <a:schemeClr val="accent2"/>
              </a:gs>
              <a:gs pos="100000">
                <a:schemeClr val="accent2">
                  <a:lumMod val="60000"/>
                  <a:lumOff val="40000"/>
                </a:schemeClr>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0" y="0"/>
            <a:ext cx="12192000" cy="6858000"/>
          </a:xfrm>
          <a:custGeom>
            <a:avLst/>
            <a:gdLst>
              <a:gd name="connsiteX0" fmla="*/ 9445894 w 12192000"/>
              <a:gd name="connsiteY0" fmla="*/ 0 h 6858000"/>
              <a:gd name="connsiteX1" fmla="*/ 9681386 w 12192000"/>
              <a:gd name="connsiteY1" fmla="*/ 0 h 6858000"/>
              <a:gd name="connsiteX2" fmla="*/ 12192000 w 12192000"/>
              <a:gd name="connsiteY2" fmla="*/ 0 h 6858000"/>
              <a:gd name="connsiteX3" fmla="*/ 12192000 w 12192000"/>
              <a:gd name="connsiteY3" fmla="*/ 6858000 h 6858000"/>
              <a:gd name="connsiteX4" fmla="*/ 0 w 12192000"/>
              <a:gd name="connsiteY4" fmla="*/ 6858000 h 6858000"/>
              <a:gd name="connsiteX5" fmla="*/ 0 w 12192000"/>
              <a:gd name="connsiteY5" fmla="*/ 6547182 h 6858000"/>
              <a:gd name="connsiteX6" fmla="*/ 102699 w 12192000"/>
              <a:gd name="connsiteY6" fmla="*/ 6557266 h 6858000"/>
              <a:gd name="connsiteX7" fmla="*/ 1377136 w 12192000"/>
              <a:gd name="connsiteY7" fmla="*/ 6631227 h 6858000"/>
              <a:gd name="connsiteX8" fmla="*/ 1839228 w 12192000"/>
              <a:gd name="connsiteY8" fmla="*/ 6635351 h 6858000"/>
              <a:gd name="connsiteX9" fmla="*/ 2414411 w 12192000"/>
              <a:gd name="connsiteY9" fmla="*/ 6617194 h 6858000"/>
              <a:gd name="connsiteX10" fmla="*/ 5613697 w 12192000"/>
              <a:gd name="connsiteY10" fmla="*/ 6113006 h 6858000"/>
              <a:gd name="connsiteX11" fmla="*/ 7577614 w 12192000"/>
              <a:gd name="connsiteY11" fmla="*/ 4996589 h 6858000"/>
              <a:gd name="connsiteX12" fmla="*/ 9129741 w 12192000"/>
              <a:gd name="connsiteY12" fmla="*/ 1611324 h 6858000"/>
              <a:gd name="connsiteX13" fmla="*/ 9444491 w 12192000"/>
              <a:gd name="connsiteY13" fmla="*/ 23953 h 6858000"/>
            </a:gdLst>
            <a:rect l="l" t="t" r="r" b="b"/>
            <a:pathLst>
              <a:path w="12192000" h="6858000">
                <a:moveTo>
                  <a:pt x="9445894" y="0"/>
                </a:moveTo>
                <a:lnTo>
                  <a:pt x="9681386" y="0"/>
                </a:lnTo>
                <a:lnTo>
                  <a:pt x="12192000" y="0"/>
                </a:lnTo>
                <a:lnTo>
                  <a:pt x="12192000" y="6858000"/>
                </a:lnTo>
                <a:lnTo>
                  <a:pt x="0" y="6858000"/>
                </a:lnTo>
                <a:lnTo>
                  <a:pt x="0" y="6547182"/>
                </a:lnTo>
                <a:lnTo>
                  <a:pt x="102699" y="6557266"/>
                </a:lnTo>
                <a:cubicBezTo>
                  <a:pt x="511642" y="6593420"/>
                  <a:pt x="944528" y="6619656"/>
                  <a:pt x="1377136" y="6631227"/>
                </a:cubicBezTo>
                <a:lnTo>
                  <a:pt x="1839228" y="6635351"/>
                </a:lnTo>
                <a:lnTo>
                  <a:pt x="2414411" y="6617194"/>
                </a:lnTo>
                <a:cubicBezTo>
                  <a:pt x="3501957" y="6557172"/>
                  <a:pt x="4753162" y="6383107"/>
                  <a:pt x="5613697" y="6113006"/>
                </a:cubicBezTo>
                <a:cubicBezTo>
                  <a:pt x="6474230" y="5842904"/>
                  <a:pt x="6991606" y="5746869"/>
                  <a:pt x="7577614" y="4996589"/>
                </a:cubicBezTo>
                <a:cubicBezTo>
                  <a:pt x="8163621" y="4246308"/>
                  <a:pt x="8812980" y="2589688"/>
                  <a:pt x="9129741" y="1611324"/>
                </a:cubicBezTo>
                <a:cubicBezTo>
                  <a:pt x="9327718" y="999845"/>
                  <a:pt x="9408145" y="510287"/>
                  <a:pt x="9444491" y="23953"/>
                </a:cubicBezTo>
                <a:close/>
              </a:path>
            </a:pathLst>
          </a:custGeom>
          <a:gradFill>
            <a:gsLst>
              <a:gs pos="63000">
                <a:schemeClr val="accent1"/>
              </a:gs>
              <a:gs pos="100000">
                <a:schemeClr val="accent1">
                  <a:lumMod val="95000"/>
                  <a:lumOff val="5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pic>
        <p:nvPicPr>
          <p:cNvPr id="7" name=""/>
          <p:cNvPicPr>
            <a:picLocks noChangeAspect="1"/>
          </p:cNvPicPr>
          <p:nvPr/>
        </p:nvPicPr>
        <p:blipFill>
          <a:blip r:embed="rId3">
            <a:alphaModFix amt="100000"/>
          </a:blip>
          <a:srcRect l="0" t="0" r="0" b="0"/>
          <a:stretch>
            <a:fillRect/>
          </a:stretch>
        </p:blipFill>
        <p:spPr>
          <a:xfrm rot="0" flipH="0" flipV="0">
            <a:off x="3891233" y="1441989"/>
            <a:ext cx="8122398" cy="5414932"/>
          </a:xfrm>
          <a:prstGeom prst="rect">
            <a:avLst/>
          </a:prstGeom>
          <a:noFill/>
          <a:ln>
            <a:noFill/>
          </a:ln>
        </p:spPr>
      </p:pic>
      <p:grpSp>
        <p:nvGrpSpPr>
          <p:cNvPr id="8" name=""/>
          <p:cNvGrpSpPr/>
          <p:nvPr/>
        </p:nvGrpSpPr>
        <p:grpSpPr>
          <a:xfrm>
            <a:off x="-1189039" y="159490"/>
            <a:ext cx="14152245" cy="6874698"/>
            <a:chOff x="-1189039" y="159490"/>
            <a:chExt cx="14152245" cy="6874698"/>
          </a:xfrm>
        </p:grpSpPr>
        <p:sp>
          <p:nvSpPr>
            <p:cNvPr id="9" name="标题 1"/>
            <p:cNvSpPr txBox="1"/>
            <p:nvPr/>
          </p:nvSpPr>
          <p:spPr>
            <a:xfrm rot="0" flipH="0" flipV="0">
              <a:off x="-1189039" y="3352853"/>
              <a:ext cx="14152245" cy="2738757"/>
            </a:xfrm>
            <a:custGeom>
              <a:avLst/>
              <a:gdLst>
                <a:gd name="connsiteX0" fmla="*/ 4656 w 12192000"/>
                <a:gd name="connsiteY0" fmla="*/ 4656 h 2445849"/>
                <a:gd name="connsiteX1" fmla="*/ 6533335 w 12192000"/>
                <a:gd name="connsiteY1" fmla="*/ 2126461 h 2445849"/>
                <a:gd name="connsiteX2" fmla="*/ 12191689 w 12192000"/>
                <a:gd name="connsiteY2" fmla="*/ 1828490 h 2445849"/>
              </a:gdLst>
              <a:rect l="l" t="t" r="r" b="b"/>
              <a:pathLst>
                <a:path w="12192000" h="2445849">
                  <a:moveTo>
                    <a:pt x="4656" y="4656"/>
                  </a:moveTo>
                  <a:cubicBezTo>
                    <a:pt x="4656" y="4656"/>
                    <a:pt x="3203504" y="3492164"/>
                    <a:pt x="6533335" y="2126461"/>
                  </a:cubicBezTo>
                  <a:cubicBezTo>
                    <a:pt x="9863167" y="760758"/>
                    <a:pt x="12191689" y="1828490"/>
                    <a:pt x="12191689" y="182849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rot="0" flipH="0" flipV="0">
              <a:off x="-1173906" y="3200622"/>
              <a:ext cx="14094598" cy="2898634"/>
            </a:xfrm>
            <a:custGeom>
              <a:avLst/>
              <a:gdLst>
                <a:gd name="connsiteX0" fmla="*/ 4656 w 12142338"/>
                <a:gd name="connsiteY0" fmla="*/ 4656 h 2588627"/>
                <a:gd name="connsiteX1" fmla="*/ 6563133 w 12142338"/>
                <a:gd name="connsiteY1" fmla="*/ 2314556 h 2588627"/>
                <a:gd name="connsiteX2" fmla="*/ 12140166 w 12142338"/>
                <a:gd name="connsiteY2" fmla="*/ 1886222 h 2588627"/>
              </a:gdLst>
              <a:rect l="l" t="t" r="r" b="b"/>
              <a:pathLst>
                <a:path w="12142338" h="2588627">
                  <a:moveTo>
                    <a:pt x="4656" y="4656"/>
                  </a:moveTo>
                  <a:cubicBezTo>
                    <a:pt x="4656" y="4656"/>
                    <a:pt x="3215919" y="3589005"/>
                    <a:pt x="6563133" y="2314556"/>
                  </a:cubicBezTo>
                  <a:cubicBezTo>
                    <a:pt x="9910345" y="1040107"/>
                    <a:pt x="12054498" y="1913536"/>
                    <a:pt x="12140166" y="188622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rot="0" flipH="0" flipV="0">
              <a:off x="-1158053" y="3049087"/>
              <a:ext cx="14036952" cy="3065462"/>
            </a:xfrm>
            <a:custGeom>
              <a:avLst/>
              <a:gdLst>
                <a:gd name="connsiteX0" fmla="*/ 4656 w 12092676"/>
                <a:gd name="connsiteY0" fmla="*/ 4656 h 2737612"/>
                <a:gd name="connsiteX1" fmla="*/ 6593550 w 12092676"/>
                <a:gd name="connsiteY1" fmla="*/ 2502650 h 2737612"/>
                <a:gd name="connsiteX2" fmla="*/ 12089883 w 12092676"/>
                <a:gd name="connsiteY2" fmla="*/ 1943954 h 2737612"/>
              </a:gdLst>
              <a:rect l="l" t="t" r="r" b="b"/>
              <a:pathLst>
                <a:path w="12092676" h="2737612">
                  <a:moveTo>
                    <a:pt x="4656" y="4656"/>
                  </a:moveTo>
                  <a:cubicBezTo>
                    <a:pt x="4656" y="4656"/>
                    <a:pt x="3228335" y="3685845"/>
                    <a:pt x="6593550" y="2502650"/>
                  </a:cubicBezTo>
                  <a:cubicBezTo>
                    <a:pt x="9958765" y="1319455"/>
                    <a:pt x="11917929" y="1997961"/>
                    <a:pt x="12089883" y="194395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0" flipV="0">
              <a:off x="-1142200" y="2896856"/>
              <a:ext cx="13979305" cy="3239240"/>
            </a:xfrm>
            <a:custGeom>
              <a:avLst/>
              <a:gdLst>
                <a:gd name="connsiteX0" fmla="*/ 4656 w 12043014"/>
                <a:gd name="connsiteY0" fmla="*/ 4656 h 2892806"/>
                <a:gd name="connsiteX1" fmla="*/ 6623348 w 12043014"/>
                <a:gd name="connsiteY1" fmla="*/ 2690124 h 2892806"/>
                <a:gd name="connsiteX2" fmla="*/ 12038979 w 12043014"/>
                <a:gd name="connsiteY2" fmla="*/ 2001685 h 2892806"/>
              </a:gdLst>
              <a:rect l="l" t="t" r="r" b="b"/>
              <a:pathLst>
                <a:path w="12043014" h="2892806">
                  <a:moveTo>
                    <a:pt x="4656" y="4656"/>
                  </a:moveTo>
                  <a:cubicBezTo>
                    <a:pt x="4656" y="4656"/>
                    <a:pt x="3240751" y="3782686"/>
                    <a:pt x="6623348" y="2690124"/>
                  </a:cubicBezTo>
                  <a:cubicBezTo>
                    <a:pt x="10005945" y="1597562"/>
                    <a:pt x="11780737" y="2082386"/>
                    <a:pt x="12038979" y="200168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3" name="标题 1"/>
            <p:cNvSpPr txBox="1"/>
            <p:nvPr/>
          </p:nvSpPr>
          <p:spPr>
            <a:xfrm rot="0" flipH="0" flipV="0">
              <a:off x="-1127068" y="2744626"/>
              <a:ext cx="13921658" cy="3413020"/>
            </a:xfrm>
            <a:custGeom>
              <a:avLst/>
              <a:gdLst>
                <a:gd name="connsiteX0" fmla="*/ 4656 w 11993352"/>
                <a:gd name="connsiteY0" fmla="*/ 4656 h 3047999"/>
                <a:gd name="connsiteX1" fmla="*/ 6653765 w 11993352"/>
                <a:gd name="connsiteY1" fmla="*/ 2878218 h 3047999"/>
                <a:gd name="connsiteX2" fmla="*/ 11988697 w 11993352"/>
                <a:gd name="connsiteY2" fmla="*/ 2059418 h 3047999"/>
              </a:gdLst>
              <a:rect l="l" t="t" r="r" b="b"/>
              <a:pathLst>
                <a:path w="11993352" h="3047999">
                  <a:moveTo>
                    <a:pt x="4656" y="4656"/>
                  </a:moveTo>
                  <a:cubicBezTo>
                    <a:pt x="4656" y="4656"/>
                    <a:pt x="3253166" y="3879527"/>
                    <a:pt x="6653765" y="2878218"/>
                  </a:cubicBezTo>
                  <a:cubicBezTo>
                    <a:pt x="10054365" y="1876910"/>
                    <a:pt x="11644788" y="2167432"/>
                    <a:pt x="11988697" y="205941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rot="0" flipH="0" flipV="0">
              <a:off x="-1111216" y="2592395"/>
              <a:ext cx="13856806" cy="3586799"/>
            </a:xfrm>
            <a:custGeom>
              <a:avLst/>
              <a:gdLst>
                <a:gd name="connsiteX0" fmla="*/ 4656 w 11937482"/>
                <a:gd name="connsiteY0" fmla="*/ 4656 h 3203193"/>
                <a:gd name="connsiteX1" fmla="*/ 6683563 w 11937482"/>
                <a:gd name="connsiteY1" fmla="*/ 3065692 h 3203193"/>
                <a:gd name="connsiteX2" fmla="*/ 11937793 w 11937482"/>
                <a:gd name="connsiteY2" fmla="*/ 2116529 h 3203193"/>
              </a:gdLst>
              <a:rect l="l" t="t" r="r" b="b"/>
              <a:pathLst>
                <a:path w="11937482" h="3203193">
                  <a:moveTo>
                    <a:pt x="4656" y="4656"/>
                  </a:moveTo>
                  <a:cubicBezTo>
                    <a:pt x="4656" y="4656"/>
                    <a:pt x="3265581" y="3976367"/>
                    <a:pt x="6683563" y="3065692"/>
                  </a:cubicBezTo>
                  <a:cubicBezTo>
                    <a:pt x="10101543" y="2155017"/>
                    <a:pt x="11507596" y="2251237"/>
                    <a:pt x="11937793" y="211652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rot="0" flipH="0" flipV="0">
              <a:off x="-1095363" y="2440166"/>
              <a:ext cx="13799160" cy="3767530"/>
            </a:xfrm>
            <a:custGeom>
              <a:avLst/>
              <a:gdLst>
                <a:gd name="connsiteX0" fmla="*/ 4656 w 11887820"/>
                <a:gd name="connsiteY0" fmla="*/ 4656 h 3364594"/>
                <a:gd name="connsiteX1" fmla="*/ 6713360 w 11887820"/>
                <a:gd name="connsiteY1" fmla="*/ 3253787 h 3364594"/>
                <a:gd name="connsiteX2" fmla="*/ 11886269 w 11887820"/>
                <a:gd name="connsiteY2" fmla="*/ 2174261 h 3364594"/>
              </a:gdLst>
              <a:rect l="l" t="t" r="r" b="b"/>
              <a:pathLst>
                <a:path w="11887820" h="3364594">
                  <a:moveTo>
                    <a:pt x="4656" y="4656"/>
                  </a:moveTo>
                  <a:cubicBezTo>
                    <a:pt x="4656" y="4656"/>
                    <a:pt x="3278618" y="4073208"/>
                    <a:pt x="6713360" y="3253787"/>
                  </a:cubicBezTo>
                  <a:cubicBezTo>
                    <a:pt x="10148102" y="2434365"/>
                    <a:pt x="11370406" y="2336283"/>
                    <a:pt x="11886269" y="217426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rot="0" flipH="0" flipV="0">
              <a:off x="-1079510" y="2288630"/>
              <a:ext cx="13741513" cy="3948260"/>
            </a:xfrm>
            <a:custGeom>
              <a:avLst/>
              <a:gdLst>
                <a:gd name="connsiteX0" fmla="*/ 4656 w 11838158"/>
                <a:gd name="connsiteY0" fmla="*/ 4656 h 3525995"/>
                <a:gd name="connsiteX1" fmla="*/ 6743778 w 11838158"/>
                <a:gd name="connsiteY1" fmla="*/ 3441881 h 3525995"/>
                <a:gd name="connsiteX2" fmla="*/ 11835986 w 11838158"/>
                <a:gd name="connsiteY2" fmla="*/ 2231993 h 3525995"/>
              </a:gdLst>
              <a:rect l="l" t="t" r="r" b="b"/>
              <a:pathLst>
                <a:path w="11838158" h="3525995">
                  <a:moveTo>
                    <a:pt x="4656" y="4656"/>
                  </a:moveTo>
                  <a:cubicBezTo>
                    <a:pt x="4656" y="4656"/>
                    <a:pt x="3291033" y="4170049"/>
                    <a:pt x="6743778" y="3441881"/>
                  </a:cubicBezTo>
                  <a:cubicBezTo>
                    <a:pt x="10196522" y="2713713"/>
                    <a:pt x="11233835" y="2421329"/>
                    <a:pt x="11835986" y="223199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rot="0" flipH="0" flipV="0">
              <a:off x="-1064378" y="2136400"/>
              <a:ext cx="13683866" cy="4135941"/>
            </a:xfrm>
            <a:custGeom>
              <a:avLst/>
              <a:gdLst>
                <a:gd name="connsiteX0" fmla="*/ 4656 w 11788496"/>
                <a:gd name="connsiteY0" fmla="*/ 4656 h 3693604"/>
                <a:gd name="connsiteX1" fmla="*/ 6773575 w 11788496"/>
                <a:gd name="connsiteY1" fmla="*/ 3629355 h 3693604"/>
                <a:gd name="connsiteX2" fmla="*/ 11785083 w 11788496"/>
                <a:gd name="connsiteY2" fmla="*/ 2289104 h 3693604"/>
              </a:gdLst>
              <a:rect l="l" t="t" r="r" b="b"/>
              <a:pathLst>
                <a:path w="11788496" h="3693604">
                  <a:moveTo>
                    <a:pt x="4656" y="4656"/>
                  </a:moveTo>
                  <a:cubicBezTo>
                    <a:pt x="4656" y="4656"/>
                    <a:pt x="3303448" y="4266890"/>
                    <a:pt x="6773575" y="3629355"/>
                  </a:cubicBezTo>
                  <a:cubicBezTo>
                    <a:pt x="10243701" y="2991820"/>
                    <a:pt x="11097265" y="2505133"/>
                    <a:pt x="11785083" y="228910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rot="0" flipH="0" flipV="0">
              <a:off x="-1048525" y="1984169"/>
              <a:ext cx="13626220" cy="4330573"/>
            </a:xfrm>
            <a:custGeom>
              <a:avLst/>
              <a:gdLst>
                <a:gd name="connsiteX0" fmla="*/ 4656 w 11738835"/>
                <a:gd name="connsiteY0" fmla="*/ 4656 h 3867421"/>
                <a:gd name="connsiteX1" fmla="*/ 6803993 w 11738835"/>
                <a:gd name="connsiteY1" fmla="*/ 3817449 h 3867421"/>
                <a:gd name="connsiteX2" fmla="*/ 11734800 w 11738835"/>
                <a:gd name="connsiteY2" fmla="*/ 2347457 h 3867421"/>
              </a:gdLst>
              <a:rect l="l" t="t" r="r" b="b"/>
              <a:pathLst>
                <a:path w="11738835" h="3867421">
                  <a:moveTo>
                    <a:pt x="4656" y="4656"/>
                  </a:moveTo>
                  <a:cubicBezTo>
                    <a:pt x="4656" y="4656"/>
                    <a:pt x="3315864" y="4363731"/>
                    <a:pt x="6803993" y="3817449"/>
                  </a:cubicBezTo>
                  <a:cubicBezTo>
                    <a:pt x="10292121" y="3271168"/>
                    <a:pt x="10960695" y="2590179"/>
                    <a:pt x="11734800" y="234745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9" name="标题 1"/>
            <p:cNvSpPr txBox="1"/>
            <p:nvPr/>
          </p:nvSpPr>
          <p:spPr>
            <a:xfrm rot="0" flipH="0" flipV="0">
              <a:off x="-1032672" y="1831939"/>
              <a:ext cx="13561367" cy="4525205"/>
            </a:xfrm>
            <a:custGeom>
              <a:avLst/>
              <a:gdLst>
                <a:gd name="connsiteX0" fmla="*/ 4656 w 11682965"/>
                <a:gd name="connsiteY0" fmla="*/ 4656 h 4041238"/>
                <a:gd name="connsiteX1" fmla="*/ 6833790 w 11682965"/>
                <a:gd name="connsiteY1" fmla="*/ 4004923 h 4041238"/>
                <a:gd name="connsiteX2" fmla="*/ 11683897 w 11682965"/>
                <a:gd name="connsiteY2" fmla="*/ 2404568 h 4041238"/>
              </a:gdLst>
              <a:rect l="l" t="t" r="r" b="b"/>
              <a:pathLst>
                <a:path w="11682965" h="4041238">
                  <a:moveTo>
                    <a:pt x="4656" y="4656"/>
                  </a:moveTo>
                  <a:cubicBezTo>
                    <a:pt x="4656" y="4656"/>
                    <a:pt x="3328280" y="4460571"/>
                    <a:pt x="6833790" y="4004923"/>
                  </a:cubicBezTo>
                  <a:cubicBezTo>
                    <a:pt x="10339300" y="3549275"/>
                    <a:pt x="10823504" y="2674605"/>
                    <a:pt x="11683897" y="240456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0" flipH="0" flipV="0">
              <a:off x="-1017541" y="1679708"/>
              <a:ext cx="13503720" cy="4719838"/>
            </a:xfrm>
            <a:custGeom>
              <a:avLst/>
              <a:gdLst>
                <a:gd name="connsiteX0" fmla="*/ 4656 w 11633303"/>
                <a:gd name="connsiteY0" fmla="*/ 4656 h 4215054"/>
                <a:gd name="connsiteX1" fmla="*/ 6863587 w 11633303"/>
                <a:gd name="connsiteY1" fmla="*/ 4193018 h 4215054"/>
                <a:gd name="connsiteX2" fmla="*/ 11632373 w 11633303"/>
                <a:gd name="connsiteY2" fmla="*/ 2462300 h 4215054"/>
              </a:gdLst>
              <a:rect l="l" t="t" r="r" b="b"/>
              <a:pathLst>
                <a:path w="11633303" h="4215054">
                  <a:moveTo>
                    <a:pt x="4656" y="4656"/>
                  </a:moveTo>
                  <a:cubicBezTo>
                    <a:pt x="4656" y="4656"/>
                    <a:pt x="3340695" y="4557412"/>
                    <a:pt x="6863587" y="4193018"/>
                  </a:cubicBezTo>
                  <a:cubicBezTo>
                    <a:pt x="10387099" y="3828623"/>
                    <a:pt x="10686313" y="2759030"/>
                    <a:pt x="11632373" y="246230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1" name="标题 1"/>
            <p:cNvSpPr txBox="1"/>
            <p:nvPr/>
          </p:nvSpPr>
          <p:spPr>
            <a:xfrm rot="0" flipH="0" flipV="0">
              <a:off x="-1001687" y="1528173"/>
              <a:ext cx="13446074" cy="4921421"/>
            </a:xfrm>
            <a:custGeom>
              <a:avLst/>
              <a:gdLst>
                <a:gd name="connsiteX0" fmla="*/ 4656 w 11583641"/>
                <a:gd name="connsiteY0" fmla="*/ 4656 h 4395079"/>
                <a:gd name="connsiteX1" fmla="*/ 6894005 w 11583641"/>
                <a:gd name="connsiteY1" fmla="*/ 4381112 h 4395079"/>
                <a:gd name="connsiteX2" fmla="*/ 11582090 w 11583641"/>
                <a:gd name="connsiteY2" fmla="*/ 2520032 h 4395079"/>
              </a:gdLst>
              <a:rect l="l" t="t" r="r" b="b"/>
              <a:pathLst>
                <a:path w="11583641" h="4395079">
                  <a:moveTo>
                    <a:pt x="4656" y="4656"/>
                  </a:moveTo>
                  <a:cubicBezTo>
                    <a:pt x="4656" y="4656"/>
                    <a:pt x="3353110" y="4654253"/>
                    <a:pt x="6894005" y="4381112"/>
                  </a:cubicBezTo>
                  <a:cubicBezTo>
                    <a:pt x="10434899" y="4107972"/>
                    <a:pt x="10550363" y="2844076"/>
                    <a:pt x="11582090" y="252003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2" name="标题 1"/>
            <p:cNvSpPr txBox="1"/>
            <p:nvPr/>
          </p:nvSpPr>
          <p:spPr>
            <a:xfrm rot="0" flipH="0" flipV="0">
              <a:off x="-985834" y="1375943"/>
              <a:ext cx="13388428" cy="5123006"/>
            </a:xfrm>
            <a:custGeom>
              <a:avLst/>
              <a:gdLst>
                <a:gd name="connsiteX0" fmla="*/ 4656 w 11533979"/>
                <a:gd name="connsiteY0" fmla="*/ 4656 h 4575103"/>
                <a:gd name="connsiteX1" fmla="*/ 6923802 w 11533979"/>
                <a:gd name="connsiteY1" fmla="*/ 4568586 h 4575103"/>
                <a:gd name="connsiteX2" fmla="*/ 11531186 w 11533979"/>
                <a:gd name="connsiteY2" fmla="*/ 2577143 h 4575103"/>
              </a:gdLst>
              <a:rect l="l" t="t" r="r" b="b"/>
              <a:pathLst>
                <a:path w="11533979" h="4575103">
                  <a:moveTo>
                    <a:pt x="4656" y="4656"/>
                  </a:moveTo>
                  <a:cubicBezTo>
                    <a:pt x="4656" y="4656"/>
                    <a:pt x="3365526" y="4751094"/>
                    <a:pt x="6923802" y="4568586"/>
                  </a:cubicBezTo>
                  <a:cubicBezTo>
                    <a:pt x="10482699" y="4386699"/>
                    <a:pt x="10413173" y="2928501"/>
                    <a:pt x="11531186" y="257714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3" name="标题 1"/>
            <p:cNvSpPr txBox="1"/>
            <p:nvPr/>
          </p:nvSpPr>
          <p:spPr>
            <a:xfrm rot="0" flipH="0" flipV="0">
              <a:off x="-969981" y="1223712"/>
              <a:ext cx="13330781" cy="5331540"/>
            </a:xfrm>
            <a:custGeom>
              <a:avLst/>
              <a:gdLst>
                <a:gd name="connsiteX0" fmla="*/ 4656 w 11484317"/>
                <a:gd name="connsiteY0" fmla="*/ 4656 h 4761335"/>
                <a:gd name="connsiteX1" fmla="*/ 6954221 w 11484317"/>
                <a:gd name="connsiteY1" fmla="*/ 4756681 h 4761335"/>
                <a:gd name="connsiteX2" fmla="*/ 11480903 w 11484317"/>
                <a:gd name="connsiteY2" fmla="*/ 2634875 h 4761335"/>
              </a:gdLst>
              <a:rect l="l" t="t" r="r" b="b"/>
              <a:pathLst>
                <a:path w="11484317" h="4761335">
                  <a:moveTo>
                    <a:pt x="4656" y="4656"/>
                  </a:moveTo>
                  <a:cubicBezTo>
                    <a:pt x="4656" y="4656"/>
                    <a:pt x="3377942" y="4847313"/>
                    <a:pt x="6954221" y="4756681"/>
                  </a:cubicBezTo>
                  <a:cubicBezTo>
                    <a:pt x="10530499" y="4665427"/>
                    <a:pt x="10276602" y="3012926"/>
                    <a:pt x="11480903" y="263487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4" name="标题 1"/>
            <p:cNvSpPr txBox="1"/>
            <p:nvPr/>
          </p:nvSpPr>
          <p:spPr>
            <a:xfrm rot="0" flipH="0" flipV="0">
              <a:off x="-954849" y="1071482"/>
              <a:ext cx="13273134" cy="5540075"/>
            </a:xfrm>
            <a:custGeom>
              <a:avLst/>
              <a:gdLst>
                <a:gd name="connsiteX0" fmla="*/ 4656 w 11434655"/>
                <a:gd name="connsiteY0" fmla="*/ 4656 h 4947568"/>
                <a:gd name="connsiteX1" fmla="*/ 6984017 w 11434655"/>
                <a:gd name="connsiteY1" fmla="*/ 4944154 h 4947568"/>
                <a:gd name="connsiteX2" fmla="*/ 11430000 w 11434655"/>
                <a:gd name="connsiteY2" fmla="*/ 2692607 h 4947568"/>
              </a:gdLst>
              <a:rect l="l" t="t" r="r" b="b"/>
              <a:pathLst>
                <a:path w="11434655" h="4947568">
                  <a:moveTo>
                    <a:pt x="4656" y="4656"/>
                  </a:moveTo>
                  <a:cubicBezTo>
                    <a:pt x="4656" y="4656"/>
                    <a:pt x="3390357" y="4944154"/>
                    <a:pt x="6984017" y="4944154"/>
                  </a:cubicBezTo>
                  <a:cubicBezTo>
                    <a:pt x="10577677" y="4944154"/>
                    <a:pt x="10139411" y="3097352"/>
                    <a:pt x="11430000" y="269260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5" name="标题 1"/>
            <p:cNvSpPr txBox="1"/>
            <p:nvPr/>
          </p:nvSpPr>
          <p:spPr>
            <a:xfrm rot="0" flipH="0" flipV="0">
              <a:off x="-938996" y="919946"/>
              <a:ext cx="13208281" cy="5748610"/>
            </a:xfrm>
            <a:custGeom>
              <a:avLst/>
              <a:gdLst>
                <a:gd name="connsiteX0" fmla="*/ 4656 w 11378786"/>
                <a:gd name="connsiteY0" fmla="*/ 4656 h 5133800"/>
                <a:gd name="connsiteX1" fmla="*/ 7014436 w 11378786"/>
                <a:gd name="connsiteY1" fmla="*/ 5132249 h 5133800"/>
                <a:gd name="connsiteX2" fmla="*/ 11379097 w 11378786"/>
                <a:gd name="connsiteY2" fmla="*/ 2750339 h 5133800"/>
              </a:gdLst>
              <a:rect l="l" t="t" r="r" b="b"/>
              <a:pathLst>
                <a:path w="11378786" h="5133800">
                  <a:moveTo>
                    <a:pt x="4656" y="4656"/>
                  </a:moveTo>
                  <a:cubicBezTo>
                    <a:pt x="4656" y="4656"/>
                    <a:pt x="3402772" y="5040995"/>
                    <a:pt x="7014436" y="5132249"/>
                  </a:cubicBezTo>
                  <a:cubicBezTo>
                    <a:pt x="10626098" y="5223503"/>
                    <a:pt x="10002840" y="3182397"/>
                    <a:pt x="11379097" y="275033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rot="0" flipH="0" flipV="0">
              <a:off x="-923143" y="767716"/>
              <a:ext cx="13150635" cy="5971047"/>
            </a:xfrm>
            <a:custGeom>
              <a:avLst/>
              <a:gdLst>
                <a:gd name="connsiteX0" fmla="*/ 4656 w 11329124"/>
                <a:gd name="connsiteY0" fmla="*/ 4656 h 5332447"/>
                <a:gd name="connsiteX1" fmla="*/ 7044233 w 11329124"/>
                <a:gd name="connsiteY1" fmla="*/ 5320343 h 5332447"/>
                <a:gd name="connsiteX2" fmla="*/ 11328193 w 11329124"/>
                <a:gd name="connsiteY2" fmla="*/ 2808071 h 5332447"/>
              </a:gdLst>
              <a:rect l="l" t="t" r="r" b="b"/>
              <a:pathLst>
                <a:path w="11329124" h="5332447">
                  <a:moveTo>
                    <a:pt x="4656" y="4656"/>
                  </a:moveTo>
                  <a:cubicBezTo>
                    <a:pt x="4656" y="4656"/>
                    <a:pt x="3415188" y="5137836"/>
                    <a:pt x="7044233" y="5320343"/>
                  </a:cubicBezTo>
                  <a:cubicBezTo>
                    <a:pt x="10673277" y="5502851"/>
                    <a:pt x="9866271" y="3266823"/>
                    <a:pt x="11328193" y="280807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rot="0" flipH="0" flipV="0">
              <a:off x="-908012" y="615485"/>
              <a:ext cx="13092988" cy="6193485"/>
            </a:xfrm>
            <a:custGeom>
              <a:avLst/>
              <a:gdLst>
                <a:gd name="connsiteX0" fmla="*/ 4656 w 11279462"/>
                <a:gd name="connsiteY0" fmla="*/ 4656 h 5531095"/>
                <a:gd name="connsiteX1" fmla="*/ 7074029 w 11279462"/>
                <a:gd name="connsiteY1" fmla="*/ 5507817 h 5531095"/>
                <a:gd name="connsiteX2" fmla="*/ 11277911 w 11279462"/>
                <a:gd name="connsiteY2" fmla="*/ 2865182 h 5531095"/>
              </a:gdLst>
              <a:rect l="l" t="t" r="r" b="b"/>
              <a:pathLst>
                <a:path w="11279462" h="5531095">
                  <a:moveTo>
                    <a:pt x="4656" y="4656"/>
                  </a:moveTo>
                  <a:cubicBezTo>
                    <a:pt x="4656" y="4656"/>
                    <a:pt x="3427603" y="5234676"/>
                    <a:pt x="7074029" y="5507817"/>
                  </a:cubicBezTo>
                  <a:cubicBezTo>
                    <a:pt x="10720455" y="5780957"/>
                    <a:pt x="9729700" y="3351248"/>
                    <a:pt x="11277911" y="286518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8" name="标题 1"/>
            <p:cNvSpPr txBox="1"/>
            <p:nvPr/>
          </p:nvSpPr>
          <p:spPr>
            <a:xfrm rot="0" flipH="0" flipV="0">
              <a:off x="-876306" y="311025"/>
              <a:ext cx="12977695" cy="6645310"/>
            </a:xfrm>
            <a:custGeom>
              <a:avLst/>
              <a:gdLst>
                <a:gd name="connsiteX0" fmla="*/ 4656 w 11180138"/>
                <a:gd name="connsiteY0" fmla="*/ 4656 h 5934598"/>
                <a:gd name="connsiteX1" fmla="*/ 7134245 w 11180138"/>
                <a:gd name="connsiteY1" fmla="*/ 5883385 h 5934598"/>
                <a:gd name="connsiteX2" fmla="*/ 11176104 w 11180138"/>
                <a:gd name="connsiteY2" fmla="*/ 2980025 h 5934598"/>
              </a:gdLst>
              <a:rect l="l" t="t" r="r" b="b"/>
              <a:pathLst>
                <a:path w="11180138" h="5934598">
                  <a:moveTo>
                    <a:pt x="4656" y="4656"/>
                  </a:moveTo>
                  <a:cubicBezTo>
                    <a:pt x="4656" y="4656"/>
                    <a:pt x="3452434" y="5428358"/>
                    <a:pt x="7134245" y="5883385"/>
                  </a:cubicBezTo>
                  <a:cubicBezTo>
                    <a:pt x="10816055" y="6338412"/>
                    <a:pt x="9455318" y="3520099"/>
                    <a:pt x="11176104" y="298002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9" name="标题 1"/>
            <p:cNvSpPr txBox="1"/>
            <p:nvPr/>
          </p:nvSpPr>
          <p:spPr>
            <a:xfrm rot="0" flipH="0" flipV="0">
              <a:off x="-861174" y="159490"/>
              <a:ext cx="12912843" cy="6874698"/>
            </a:xfrm>
            <a:custGeom>
              <a:avLst/>
              <a:gdLst>
                <a:gd name="connsiteX0" fmla="*/ 4656 w 11124268"/>
                <a:gd name="connsiteY0" fmla="*/ 4656 h 6139454"/>
                <a:gd name="connsiteX1" fmla="*/ 7164663 w 11124268"/>
                <a:gd name="connsiteY1" fmla="*/ 6071479 h 6139454"/>
                <a:gd name="connsiteX2" fmla="*/ 11125200 w 11124268"/>
                <a:gd name="connsiteY2" fmla="*/ 3038378 h 6139454"/>
              </a:gdLst>
              <a:rect l="l" t="t" r="r" b="b"/>
              <a:pathLst>
                <a:path w="11124268" h="6139454">
                  <a:moveTo>
                    <a:pt x="4656" y="4656"/>
                  </a:moveTo>
                  <a:cubicBezTo>
                    <a:pt x="4656" y="4656"/>
                    <a:pt x="3464850" y="5525198"/>
                    <a:pt x="7164663" y="6071479"/>
                  </a:cubicBezTo>
                  <a:cubicBezTo>
                    <a:pt x="10864475" y="6617760"/>
                    <a:pt x="9319369" y="3605145"/>
                    <a:pt x="11125200" y="303837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grpSp>
      <p:sp>
        <p:nvSpPr>
          <p:cNvPr id="30" name="标题 1"/>
          <p:cNvSpPr txBox="1"/>
          <p:nvPr/>
        </p:nvSpPr>
        <p:spPr>
          <a:xfrm rot="0" flipH="0" flipV="0">
            <a:off x="660401" y="1725755"/>
            <a:ext cx="3305672" cy="811472"/>
          </a:xfrm>
          <a:prstGeom prst="round2DiagRect">
            <a:avLst>
              <a:gd name="adj1" fmla="val 23427"/>
              <a:gd name="adj2" fmla="val 0"/>
            </a:avLst>
          </a:prstGeom>
          <a:gradFill>
            <a:gsLst>
              <a:gs pos="0">
                <a:schemeClr val="accent1">
                  <a:lumMod val="95000"/>
                  <a:lumOff val="5000"/>
                </a:schemeClr>
              </a:gs>
              <a:gs pos="100000">
                <a:schemeClr val="accent1"/>
              </a:gs>
            </a:gsLst>
            <a:lin ang="2700000" scaled="0"/>
          </a:gradFill>
          <a:ln w="12700" cap="sq">
            <a:noFill/>
            <a:miter/>
          </a:ln>
          <a:effectLst>
            <a:outerShdw dist="38100" blurRad="127000" dir="2700000" sx="100000" sy="100000" kx="0" ky="0" algn="tl" rotWithShape="0">
              <a:schemeClr val="accent1">
                <a:alpha val="1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1">
            <a:off x="1" y="1"/>
            <a:ext cx="714551" cy="923799"/>
          </a:xfrm>
          <a:custGeom>
            <a:avLst/>
            <a:gdLst>
              <a:gd name="connsiteX0" fmla="*/ 714551 w 714551"/>
              <a:gd name="connsiteY0" fmla="*/ 923799 h 923799"/>
              <a:gd name="connsiteX1" fmla="*/ 0 w 714551"/>
              <a:gd name="connsiteY1" fmla="*/ 923799 h 923799"/>
              <a:gd name="connsiteX2" fmla="*/ 70870 w 714551"/>
              <a:gd name="connsiteY2" fmla="*/ 860901 h 923799"/>
              <a:gd name="connsiteX3" fmla="*/ 385293 w 714551"/>
              <a:gd name="connsiteY3" fmla="*/ 509316 h 923799"/>
              <a:gd name="connsiteX4" fmla="*/ 708029 w 714551"/>
              <a:gd name="connsiteY4" fmla="*/ 11906 h 923799"/>
              <a:gd name="connsiteX5" fmla="*/ 714551 w 714551"/>
              <a:gd name="connsiteY5" fmla="*/ 0 h 923799"/>
            </a:gdLst>
            <a:rect l="l" t="t" r="r" b="b"/>
            <a:pathLst>
              <a:path w="714551" h="923799">
                <a:moveTo>
                  <a:pt x="714551" y="923799"/>
                </a:moveTo>
                <a:lnTo>
                  <a:pt x="0" y="923799"/>
                </a:lnTo>
                <a:lnTo>
                  <a:pt x="70870" y="860901"/>
                </a:lnTo>
                <a:cubicBezTo>
                  <a:pt x="175094" y="762694"/>
                  <a:pt x="279027" y="647284"/>
                  <a:pt x="385293" y="509316"/>
                </a:cubicBezTo>
                <a:cubicBezTo>
                  <a:pt x="491559" y="371348"/>
                  <a:pt x="599979" y="202130"/>
                  <a:pt x="708029" y="11906"/>
                </a:cubicBezTo>
                <a:lnTo>
                  <a:pt x="714551" y="0"/>
                </a:lnTo>
                <a:close/>
              </a:path>
            </a:pathLst>
          </a:custGeom>
          <a:gradFill>
            <a:gsLst>
              <a:gs pos="0">
                <a:schemeClr val="accent2"/>
              </a:gs>
              <a:gs pos="100000">
                <a:schemeClr val="accent2">
                  <a:lumMod val="80000"/>
                  <a:lumOff val="2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rot="0" flipH="0" flipV="0">
            <a:off x="639222" y="2854586"/>
            <a:ext cx="6262588" cy="2165719"/>
          </a:xfrm>
          <a:prstGeom prst="rect">
            <a:avLst/>
          </a:prstGeom>
          <a:noFill/>
          <a:ln>
            <a:noFill/>
          </a:ln>
        </p:spPr>
        <p:txBody>
          <a:bodyPr vert="horz" wrap="square" lIns="0" tIns="0" rIns="0" bIns="0" rtlCol="0" anchor="t"/>
          <a:lstStyle/>
          <a:p>
            <a:pPr algn="l">
              <a:lnSpc>
                <a:spcPct val="130000"/>
              </a:lnSpc>
            </a:pPr>
            <a:r>
              <a:rPr kumimoji="1" lang="en-US" altLang="zh-CN" sz="5400">
                <a:ln w="12700">
                  <a:noFill/>
                </a:ln>
                <a:solidFill>
                  <a:srgbClr val="000000">
                    <a:alpha val="100000"/>
                  </a:srgbClr>
                </a:solidFill>
                <a:latin typeface="Source Han Sans CN Regular"/>
                <a:ea typeface="Source Han Sans CN Regular"/>
                <a:cs typeface="Source Han Sans CN Regular"/>
              </a:rPr>
              <a:t>Conclusion &amp; Resources</a:t>
            </a:r>
            <a:endParaRPr kumimoji="1" lang="zh-CN" altLang="en-US"/>
          </a:p>
        </p:txBody>
      </p:sp>
      <p:sp>
        <p:nvSpPr>
          <p:cNvPr id="33" name="标题 1"/>
          <p:cNvSpPr txBox="1"/>
          <p:nvPr/>
        </p:nvSpPr>
        <p:spPr>
          <a:xfrm rot="0" flipH="0" flipV="0">
            <a:off x="3767394" y="1725755"/>
            <a:ext cx="247679" cy="811472"/>
          </a:xfrm>
          <a:custGeom>
            <a:avLst/>
            <a:gdLst>
              <a:gd name="connsiteX0" fmla="*/ 0 w 312504"/>
              <a:gd name="connsiteY0" fmla="*/ 0 h 1127148"/>
              <a:gd name="connsiteX1" fmla="*/ 312504 w 312504"/>
              <a:gd name="connsiteY1" fmla="*/ 0 h 1127148"/>
              <a:gd name="connsiteX2" fmla="*/ 312504 w 312504"/>
              <a:gd name="connsiteY2" fmla="*/ 863091 h 1127148"/>
              <a:gd name="connsiteX3" fmla="*/ 48447 w 312504"/>
              <a:gd name="connsiteY3" fmla="*/ 1127148 h 1127148"/>
              <a:gd name="connsiteX4" fmla="*/ 0 w 312504"/>
              <a:gd name="connsiteY4" fmla="*/ 1127148 h 1127148"/>
            </a:gdLst>
            <a:rect l="l" t="t" r="r" b="b"/>
            <a:pathLst>
              <a:path w="312504" h="1127148">
                <a:moveTo>
                  <a:pt x="0" y="0"/>
                </a:moveTo>
                <a:lnTo>
                  <a:pt x="312504" y="0"/>
                </a:lnTo>
                <a:lnTo>
                  <a:pt x="312504" y="863091"/>
                </a:lnTo>
                <a:cubicBezTo>
                  <a:pt x="312504" y="1008926"/>
                  <a:pt x="194282" y="1127148"/>
                  <a:pt x="48447" y="1127148"/>
                </a:cubicBezTo>
                <a:lnTo>
                  <a:pt x="0" y="1127148"/>
                </a:ln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0" flipV="0">
            <a:off x="6352921" y="1875833"/>
            <a:ext cx="811471" cy="811471"/>
          </a:xfrm>
          <a:prstGeom prst="ellipse">
            <a:avLst/>
          </a:prstGeom>
          <a:gradFill>
            <a:gsLst>
              <a:gs pos="0">
                <a:schemeClr val="accent2">
                  <a:lumMod val="60000"/>
                  <a:lumOff val="40000"/>
                  <a:alpha val="54000"/>
                </a:schemeClr>
              </a:gs>
              <a:gs pos="82000">
                <a:schemeClr val="accent2">
                  <a:alpha val="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0" flipV="0">
            <a:off x="11254145" y="722515"/>
            <a:ext cx="554220" cy="5412971"/>
          </a:xfrm>
          <a:prstGeom prst="rect">
            <a:avLst/>
          </a:prstGeom>
          <a:noFill/>
          <a:ln>
            <a:noFill/>
          </a:ln>
        </p:spPr>
        <p:txBody>
          <a:bodyPr vert="eaVert" wrap="square" lIns="0" tIns="0" rIns="0" bIns="0" rtlCol="0" anchor="t"/>
          <a:lstStyle/>
          <a:p>
            <a:pPr algn="ctr">
              <a:lnSpc>
                <a:spcPct val="110000"/>
              </a:lnSpc>
            </a:pPr>
            <a:r>
              <a:rPr kumimoji="1" lang="en-US" altLang="zh-CN" sz="3600">
                <a:ln w="12700">
                  <a:solidFill>
                    <a:srgbClr val="FFFFFF">
                      <a:alpha val="40000"/>
                    </a:srgbClr>
                  </a:solidFill>
                </a:ln>
                <a:noFill/>
                <a:latin typeface="Source Han Sans CN Regular"/>
                <a:ea typeface="Source Han Sans CN Regular"/>
                <a:cs typeface="Source Han Sans CN Regular"/>
              </a:rPr>
              <a:t>POWERPOINT DESIGN
</a:t>
            </a:r>
            <a:endParaRPr kumimoji="1" lang="zh-CN" altLang="en-US"/>
          </a:p>
        </p:txBody>
      </p:sp>
      <p:sp>
        <p:nvSpPr>
          <p:cNvPr id="36" name="标题 1"/>
          <p:cNvSpPr txBox="1"/>
          <p:nvPr/>
        </p:nvSpPr>
        <p:spPr>
          <a:xfrm rot="0" flipH="0" flipV="0">
            <a:off x="914481" y="1566435"/>
            <a:ext cx="1725665" cy="9082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PART</a:t>
            </a:r>
            <a:endParaRPr kumimoji="1" lang="zh-CN" altLang="en-US"/>
          </a:p>
        </p:txBody>
      </p:sp>
      <p:sp>
        <p:nvSpPr>
          <p:cNvPr id="37" name="标题 1"/>
          <p:cNvSpPr txBox="1"/>
          <p:nvPr/>
        </p:nvSpPr>
        <p:spPr>
          <a:xfrm rot="0" flipH="0" flipV="0">
            <a:off x="2478028" y="1031182"/>
            <a:ext cx="1173851" cy="14416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06</a:t>
            </a:r>
            <a:endParaRPr kumimoji="1" lang="zh-CN" altLang="en-US"/>
          </a:p>
        </p:txBody>
      </p:sp>
      <p:sp>
        <p:nvSpPr>
          <p:cNvPr id="38" name="标题 1"/>
          <p:cNvSpPr txBox="1"/>
          <p:nvPr/>
        </p:nvSpPr>
        <p:spPr>
          <a:xfrm rot="0" flipH="0" flipV="0">
            <a:off x="557698" y="5319694"/>
            <a:ext cx="6356144" cy="312330"/>
          </a:xfrm>
          <a:prstGeom prst="rect">
            <a:avLst/>
          </a:prstGeom>
          <a:noFill/>
          <a:ln>
            <a:noFill/>
          </a:ln>
        </p:spPr>
        <p:txBody>
          <a:bodyPr vert="horz" wrap="square" lIns="91440" tIns="45720" rIns="91440" bIns="45720" rtlCol="0" anchor="t"/>
          <a:lstStyle/>
          <a:p>
            <a:pPr algn="l">
              <a:lnSpc>
                <a:spcPct val="130000"/>
              </a:lnSpc>
            </a:pPr>
            <a:r>
              <a:rPr kumimoji="1" lang="en-US" altLang="zh-CN" sz="1200">
                <a:ln w="12700">
                  <a:noFill/>
                </a:ln>
                <a:solidFill>
                  <a:srgbClr val="000000">
                    <a:alpha val="30000"/>
                  </a:srgbClr>
                </a:solidFill>
                <a:latin typeface="Source Han Sans"/>
                <a:ea typeface="Source Han Sans"/>
                <a:cs typeface="Source Han Sans"/>
              </a:rPr>
              <a:t>PowerPoint  Design  - - - - - - - - - - - - - - - - - - </a:t>
            </a:r>
            <a:endParaRPr kumimoji="1" lang="zh-CN" altLang="en-US"/>
          </a:p>
        </p:txBody>
      </p:sp>
      <p:sp>
        <p:nvSpPr>
          <p:cNvPr id="39" name="标题 1"/>
          <p:cNvSpPr txBox="1"/>
          <p:nvPr/>
        </p:nvSpPr>
        <p:spPr>
          <a:xfrm rot="5400000" flipH="0" flipV="1">
            <a:off x="5024633" y="348984"/>
            <a:ext cx="1013524" cy="569557"/>
          </a:xfrm>
          <a:custGeom>
            <a:avLst/>
            <a:gdLst>
              <a:gd name="connsiteX0" fmla="*/ 983715 w 1013524"/>
              <a:gd name="connsiteY0" fmla="*/ 554653 h 569557"/>
              <a:gd name="connsiteX1" fmla="*/ 998619 w 1013524"/>
              <a:gd name="connsiteY1" fmla="*/ 569557 h 569557"/>
              <a:gd name="connsiteX2" fmla="*/ 1013524 w 1013524"/>
              <a:gd name="connsiteY2" fmla="*/ 554653 h 569557"/>
              <a:gd name="connsiteX3" fmla="*/ 998619 w 1013524"/>
              <a:gd name="connsiteY3" fmla="*/ 539748 h 569557"/>
              <a:gd name="connsiteX4" fmla="*/ 983715 w 1013524"/>
              <a:gd name="connsiteY4" fmla="*/ 554653 h 569557"/>
              <a:gd name="connsiteX5" fmla="*/ 983715 w 1013524"/>
              <a:gd name="connsiteY5" fmla="*/ 464569 h 569557"/>
              <a:gd name="connsiteX6" fmla="*/ 998619 w 1013524"/>
              <a:gd name="connsiteY6" fmla="*/ 479474 h 569557"/>
              <a:gd name="connsiteX7" fmla="*/ 1013524 w 1013524"/>
              <a:gd name="connsiteY7" fmla="*/ 464569 h 569557"/>
              <a:gd name="connsiteX8" fmla="*/ 998619 w 1013524"/>
              <a:gd name="connsiteY8" fmla="*/ 449664 h 569557"/>
              <a:gd name="connsiteX9" fmla="*/ 983715 w 1013524"/>
              <a:gd name="connsiteY9" fmla="*/ 464569 h 569557"/>
              <a:gd name="connsiteX10" fmla="*/ 983714 w 1013524"/>
              <a:gd name="connsiteY10" fmla="*/ 375240 h 569557"/>
              <a:gd name="connsiteX11" fmla="*/ 998618 w 1013524"/>
              <a:gd name="connsiteY11" fmla="*/ 390144 h 569557"/>
              <a:gd name="connsiteX12" fmla="*/ 1013523 w 1013524"/>
              <a:gd name="connsiteY12" fmla="*/ 375240 h 569557"/>
              <a:gd name="connsiteX13" fmla="*/ 998618 w 1013524"/>
              <a:gd name="connsiteY13" fmla="*/ 360335 h 569557"/>
              <a:gd name="connsiteX14" fmla="*/ 983714 w 1013524"/>
              <a:gd name="connsiteY14" fmla="*/ 375240 h 569557"/>
              <a:gd name="connsiteX15" fmla="*/ 983714 w 1013524"/>
              <a:gd name="connsiteY15" fmla="*/ 285156 h 569557"/>
              <a:gd name="connsiteX16" fmla="*/ 998618 w 1013524"/>
              <a:gd name="connsiteY16" fmla="*/ 300061 h 569557"/>
              <a:gd name="connsiteX17" fmla="*/ 1013523 w 1013524"/>
              <a:gd name="connsiteY17" fmla="*/ 285156 h 569557"/>
              <a:gd name="connsiteX18" fmla="*/ 998618 w 1013524"/>
              <a:gd name="connsiteY18" fmla="*/ 270251 h 569557"/>
              <a:gd name="connsiteX19" fmla="*/ 983714 w 1013524"/>
              <a:gd name="connsiteY19" fmla="*/ 285156 h 569557"/>
              <a:gd name="connsiteX20" fmla="*/ 983714 w 1013524"/>
              <a:gd name="connsiteY20" fmla="*/ 195072 h 569557"/>
              <a:gd name="connsiteX21" fmla="*/ 998618 w 1013524"/>
              <a:gd name="connsiteY21" fmla="*/ 209977 h 569557"/>
              <a:gd name="connsiteX22" fmla="*/ 1013523 w 1013524"/>
              <a:gd name="connsiteY22" fmla="*/ 195072 h 569557"/>
              <a:gd name="connsiteX23" fmla="*/ 998618 w 1013524"/>
              <a:gd name="connsiteY23" fmla="*/ 180167 h 569557"/>
              <a:gd name="connsiteX24" fmla="*/ 983714 w 1013524"/>
              <a:gd name="connsiteY24" fmla="*/ 195072 h 569557"/>
              <a:gd name="connsiteX25" fmla="*/ 983714 w 1013524"/>
              <a:gd name="connsiteY25" fmla="*/ 104989 h 569557"/>
              <a:gd name="connsiteX26" fmla="*/ 998618 w 1013524"/>
              <a:gd name="connsiteY26" fmla="*/ 119893 h 569557"/>
              <a:gd name="connsiteX27" fmla="*/ 1013523 w 1013524"/>
              <a:gd name="connsiteY27" fmla="*/ 104989 h 569557"/>
              <a:gd name="connsiteX28" fmla="*/ 998618 w 1013524"/>
              <a:gd name="connsiteY28" fmla="*/ 90084 h 569557"/>
              <a:gd name="connsiteX29" fmla="*/ 983714 w 1013524"/>
              <a:gd name="connsiteY29" fmla="*/ 104989 h 569557"/>
              <a:gd name="connsiteX30" fmla="*/ 983714 w 1013524"/>
              <a:gd name="connsiteY30" fmla="*/ 14905 h 569557"/>
              <a:gd name="connsiteX31" fmla="*/ 998618 w 1013524"/>
              <a:gd name="connsiteY31" fmla="*/ 29810 h 569557"/>
              <a:gd name="connsiteX32" fmla="*/ 1013523 w 1013524"/>
              <a:gd name="connsiteY32" fmla="*/ 14905 h 569557"/>
              <a:gd name="connsiteX33" fmla="*/ 998618 w 1013524"/>
              <a:gd name="connsiteY33" fmla="*/ 0 h 569557"/>
              <a:gd name="connsiteX34" fmla="*/ 983714 w 1013524"/>
              <a:gd name="connsiteY34" fmla="*/ 14905 h 569557"/>
              <a:gd name="connsiteX35" fmla="*/ 894286 w 1013524"/>
              <a:gd name="connsiteY35" fmla="*/ 554653 h 569557"/>
              <a:gd name="connsiteX36" fmla="*/ 909191 w 1013524"/>
              <a:gd name="connsiteY36" fmla="*/ 569557 h 569557"/>
              <a:gd name="connsiteX37" fmla="*/ 924096 w 1013524"/>
              <a:gd name="connsiteY37" fmla="*/ 554653 h 569557"/>
              <a:gd name="connsiteX38" fmla="*/ 909191 w 1013524"/>
              <a:gd name="connsiteY38" fmla="*/ 539748 h 569557"/>
              <a:gd name="connsiteX39" fmla="*/ 894286 w 1013524"/>
              <a:gd name="connsiteY39" fmla="*/ 554653 h 569557"/>
              <a:gd name="connsiteX40" fmla="*/ 894286 w 1013524"/>
              <a:gd name="connsiteY40" fmla="*/ 464569 h 569557"/>
              <a:gd name="connsiteX41" fmla="*/ 909191 w 1013524"/>
              <a:gd name="connsiteY41" fmla="*/ 479474 h 569557"/>
              <a:gd name="connsiteX42" fmla="*/ 924096 w 1013524"/>
              <a:gd name="connsiteY42" fmla="*/ 464569 h 569557"/>
              <a:gd name="connsiteX43" fmla="*/ 909191 w 1013524"/>
              <a:gd name="connsiteY43" fmla="*/ 449664 h 569557"/>
              <a:gd name="connsiteX44" fmla="*/ 894286 w 1013524"/>
              <a:gd name="connsiteY44" fmla="*/ 464569 h 569557"/>
              <a:gd name="connsiteX45" fmla="*/ 894285 w 1013524"/>
              <a:gd name="connsiteY45" fmla="*/ 375240 h 569557"/>
              <a:gd name="connsiteX46" fmla="*/ 909190 w 1013524"/>
              <a:gd name="connsiteY46" fmla="*/ 390144 h 569557"/>
              <a:gd name="connsiteX47" fmla="*/ 924095 w 1013524"/>
              <a:gd name="connsiteY47" fmla="*/ 375240 h 569557"/>
              <a:gd name="connsiteX48" fmla="*/ 909190 w 1013524"/>
              <a:gd name="connsiteY48" fmla="*/ 360335 h 569557"/>
              <a:gd name="connsiteX49" fmla="*/ 894285 w 1013524"/>
              <a:gd name="connsiteY49" fmla="*/ 375240 h 569557"/>
              <a:gd name="connsiteX50" fmla="*/ 894285 w 1013524"/>
              <a:gd name="connsiteY50" fmla="*/ 285156 h 569557"/>
              <a:gd name="connsiteX51" fmla="*/ 909190 w 1013524"/>
              <a:gd name="connsiteY51" fmla="*/ 300061 h 569557"/>
              <a:gd name="connsiteX52" fmla="*/ 924095 w 1013524"/>
              <a:gd name="connsiteY52" fmla="*/ 285156 h 569557"/>
              <a:gd name="connsiteX53" fmla="*/ 909190 w 1013524"/>
              <a:gd name="connsiteY53" fmla="*/ 270251 h 569557"/>
              <a:gd name="connsiteX54" fmla="*/ 894285 w 1013524"/>
              <a:gd name="connsiteY54" fmla="*/ 285156 h 569557"/>
              <a:gd name="connsiteX55" fmla="*/ 894285 w 1013524"/>
              <a:gd name="connsiteY55" fmla="*/ 195072 h 569557"/>
              <a:gd name="connsiteX56" fmla="*/ 909190 w 1013524"/>
              <a:gd name="connsiteY56" fmla="*/ 209977 h 569557"/>
              <a:gd name="connsiteX57" fmla="*/ 924095 w 1013524"/>
              <a:gd name="connsiteY57" fmla="*/ 195072 h 569557"/>
              <a:gd name="connsiteX58" fmla="*/ 909190 w 1013524"/>
              <a:gd name="connsiteY58" fmla="*/ 180167 h 569557"/>
              <a:gd name="connsiteX59" fmla="*/ 894285 w 1013524"/>
              <a:gd name="connsiteY59" fmla="*/ 195072 h 569557"/>
              <a:gd name="connsiteX60" fmla="*/ 894285 w 1013524"/>
              <a:gd name="connsiteY60" fmla="*/ 104989 h 569557"/>
              <a:gd name="connsiteX61" fmla="*/ 909190 w 1013524"/>
              <a:gd name="connsiteY61" fmla="*/ 119893 h 569557"/>
              <a:gd name="connsiteX62" fmla="*/ 924095 w 1013524"/>
              <a:gd name="connsiteY62" fmla="*/ 104989 h 569557"/>
              <a:gd name="connsiteX63" fmla="*/ 909190 w 1013524"/>
              <a:gd name="connsiteY63" fmla="*/ 90084 h 569557"/>
              <a:gd name="connsiteX64" fmla="*/ 894285 w 1013524"/>
              <a:gd name="connsiteY64" fmla="*/ 104989 h 569557"/>
              <a:gd name="connsiteX65" fmla="*/ 894285 w 1013524"/>
              <a:gd name="connsiteY65" fmla="*/ 14905 h 569557"/>
              <a:gd name="connsiteX66" fmla="*/ 909190 w 1013524"/>
              <a:gd name="connsiteY66" fmla="*/ 29810 h 569557"/>
              <a:gd name="connsiteX67" fmla="*/ 924095 w 1013524"/>
              <a:gd name="connsiteY67" fmla="*/ 14905 h 569557"/>
              <a:gd name="connsiteX68" fmla="*/ 909190 w 1013524"/>
              <a:gd name="connsiteY68" fmla="*/ 0 h 569557"/>
              <a:gd name="connsiteX69" fmla="*/ 894285 w 1013524"/>
              <a:gd name="connsiteY69" fmla="*/ 14905 h 569557"/>
              <a:gd name="connsiteX70" fmla="*/ 804858 w 1013524"/>
              <a:gd name="connsiteY70" fmla="*/ 554653 h 569557"/>
              <a:gd name="connsiteX71" fmla="*/ 819762 w 1013524"/>
              <a:gd name="connsiteY71" fmla="*/ 569557 h 569557"/>
              <a:gd name="connsiteX72" fmla="*/ 834667 w 1013524"/>
              <a:gd name="connsiteY72" fmla="*/ 554653 h 569557"/>
              <a:gd name="connsiteX73" fmla="*/ 819762 w 1013524"/>
              <a:gd name="connsiteY73" fmla="*/ 539748 h 569557"/>
              <a:gd name="connsiteX74" fmla="*/ 804858 w 1013524"/>
              <a:gd name="connsiteY74" fmla="*/ 554653 h 569557"/>
              <a:gd name="connsiteX75" fmla="*/ 804858 w 1013524"/>
              <a:gd name="connsiteY75" fmla="*/ 464569 h 569557"/>
              <a:gd name="connsiteX76" fmla="*/ 819762 w 1013524"/>
              <a:gd name="connsiteY76" fmla="*/ 479474 h 569557"/>
              <a:gd name="connsiteX77" fmla="*/ 834667 w 1013524"/>
              <a:gd name="connsiteY77" fmla="*/ 464569 h 569557"/>
              <a:gd name="connsiteX78" fmla="*/ 819762 w 1013524"/>
              <a:gd name="connsiteY78" fmla="*/ 449664 h 569557"/>
              <a:gd name="connsiteX79" fmla="*/ 804858 w 1013524"/>
              <a:gd name="connsiteY79" fmla="*/ 464569 h 569557"/>
              <a:gd name="connsiteX80" fmla="*/ 804857 w 1013524"/>
              <a:gd name="connsiteY80" fmla="*/ 375240 h 569557"/>
              <a:gd name="connsiteX81" fmla="*/ 819761 w 1013524"/>
              <a:gd name="connsiteY81" fmla="*/ 390144 h 569557"/>
              <a:gd name="connsiteX82" fmla="*/ 834666 w 1013524"/>
              <a:gd name="connsiteY82" fmla="*/ 375240 h 569557"/>
              <a:gd name="connsiteX83" fmla="*/ 819761 w 1013524"/>
              <a:gd name="connsiteY83" fmla="*/ 360335 h 569557"/>
              <a:gd name="connsiteX84" fmla="*/ 804857 w 1013524"/>
              <a:gd name="connsiteY84" fmla="*/ 375240 h 569557"/>
              <a:gd name="connsiteX85" fmla="*/ 804857 w 1013524"/>
              <a:gd name="connsiteY85" fmla="*/ 285156 h 569557"/>
              <a:gd name="connsiteX86" fmla="*/ 819761 w 1013524"/>
              <a:gd name="connsiteY86" fmla="*/ 300061 h 569557"/>
              <a:gd name="connsiteX87" fmla="*/ 834666 w 1013524"/>
              <a:gd name="connsiteY87" fmla="*/ 285156 h 569557"/>
              <a:gd name="connsiteX88" fmla="*/ 819761 w 1013524"/>
              <a:gd name="connsiteY88" fmla="*/ 270251 h 569557"/>
              <a:gd name="connsiteX89" fmla="*/ 804857 w 1013524"/>
              <a:gd name="connsiteY89" fmla="*/ 285156 h 569557"/>
              <a:gd name="connsiteX90" fmla="*/ 804857 w 1013524"/>
              <a:gd name="connsiteY90" fmla="*/ 195072 h 569557"/>
              <a:gd name="connsiteX91" fmla="*/ 819761 w 1013524"/>
              <a:gd name="connsiteY91" fmla="*/ 209977 h 569557"/>
              <a:gd name="connsiteX92" fmla="*/ 834666 w 1013524"/>
              <a:gd name="connsiteY92" fmla="*/ 195072 h 569557"/>
              <a:gd name="connsiteX93" fmla="*/ 819761 w 1013524"/>
              <a:gd name="connsiteY93" fmla="*/ 180167 h 569557"/>
              <a:gd name="connsiteX94" fmla="*/ 804857 w 1013524"/>
              <a:gd name="connsiteY94" fmla="*/ 195072 h 569557"/>
              <a:gd name="connsiteX95" fmla="*/ 804857 w 1013524"/>
              <a:gd name="connsiteY95" fmla="*/ 104989 h 569557"/>
              <a:gd name="connsiteX96" fmla="*/ 819761 w 1013524"/>
              <a:gd name="connsiteY96" fmla="*/ 119893 h 569557"/>
              <a:gd name="connsiteX97" fmla="*/ 834666 w 1013524"/>
              <a:gd name="connsiteY97" fmla="*/ 104989 h 569557"/>
              <a:gd name="connsiteX98" fmla="*/ 819761 w 1013524"/>
              <a:gd name="connsiteY98" fmla="*/ 90084 h 569557"/>
              <a:gd name="connsiteX99" fmla="*/ 804857 w 1013524"/>
              <a:gd name="connsiteY99" fmla="*/ 104989 h 569557"/>
              <a:gd name="connsiteX100" fmla="*/ 804857 w 1013524"/>
              <a:gd name="connsiteY100" fmla="*/ 14905 h 569557"/>
              <a:gd name="connsiteX101" fmla="*/ 819761 w 1013524"/>
              <a:gd name="connsiteY101" fmla="*/ 29810 h 569557"/>
              <a:gd name="connsiteX102" fmla="*/ 834666 w 1013524"/>
              <a:gd name="connsiteY102" fmla="*/ 14905 h 569557"/>
              <a:gd name="connsiteX103" fmla="*/ 819761 w 1013524"/>
              <a:gd name="connsiteY103" fmla="*/ 0 h 569557"/>
              <a:gd name="connsiteX104" fmla="*/ 804857 w 1013524"/>
              <a:gd name="connsiteY104" fmla="*/ 14905 h 569557"/>
              <a:gd name="connsiteX105" fmla="*/ 715429 w 1013524"/>
              <a:gd name="connsiteY105" fmla="*/ 554653 h 569557"/>
              <a:gd name="connsiteX106" fmla="*/ 730334 w 1013524"/>
              <a:gd name="connsiteY106" fmla="*/ 569557 h 569557"/>
              <a:gd name="connsiteX107" fmla="*/ 745239 w 1013524"/>
              <a:gd name="connsiteY107" fmla="*/ 554653 h 569557"/>
              <a:gd name="connsiteX108" fmla="*/ 730334 w 1013524"/>
              <a:gd name="connsiteY108" fmla="*/ 539748 h 569557"/>
              <a:gd name="connsiteX109" fmla="*/ 715429 w 1013524"/>
              <a:gd name="connsiteY109" fmla="*/ 554653 h 569557"/>
              <a:gd name="connsiteX110" fmla="*/ 715429 w 1013524"/>
              <a:gd name="connsiteY110" fmla="*/ 464569 h 569557"/>
              <a:gd name="connsiteX111" fmla="*/ 730334 w 1013524"/>
              <a:gd name="connsiteY111" fmla="*/ 479474 h 569557"/>
              <a:gd name="connsiteX112" fmla="*/ 745239 w 1013524"/>
              <a:gd name="connsiteY112" fmla="*/ 464569 h 569557"/>
              <a:gd name="connsiteX113" fmla="*/ 730334 w 1013524"/>
              <a:gd name="connsiteY113" fmla="*/ 449664 h 569557"/>
              <a:gd name="connsiteX114" fmla="*/ 715429 w 1013524"/>
              <a:gd name="connsiteY114" fmla="*/ 464569 h 569557"/>
              <a:gd name="connsiteX115" fmla="*/ 715428 w 1013524"/>
              <a:gd name="connsiteY115" fmla="*/ 375240 h 569557"/>
              <a:gd name="connsiteX116" fmla="*/ 730333 w 1013524"/>
              <a:gd name="connsiteY116" fmla="*/ 390144 h 569557"/>
              <a:gd name="connsiteX117" fmla="*/ 745238 w 1013524"/>
              <a:gd name="connsiteY117" fmla="*/ 375240 h 569557"/>
              <a:gd name="connsiteX118" fmla="*/ 730333 w 1013524"/>
              <a:gd name="connsiteY118" fmla="*/ 360335 h 569557"/>
              <a:gd name="connsiteX119" fmla="*/ 715428 w 1013524"/>
              <a:gd name="connsiteY119" fmla="*/ 375240 h 569557"/>
              <a:gd name="connsiteX120" fmla="*/ 715428 w 1013524"/>
              <a:gd name="connsiteY120" fmla="*/ 285156 h 569557"/>
              <a:gd name="connsiteX121" fmla="*/ 730333 w 1013524"/>
              <a:gd name="connsiteY121" fmla="*/ 300061 h 569557"/>
              <a:gd name="connsiteX122" fmla="*/ 745238 w 1013524"/>
              <a:gd name="connsiteY122" fmla="*/ 285156 h 569557"/>
              <a:gd name="connsiteX123" fmla="*/ 730333 w 1013524"/>
              <a:gd name="connsiteY123" fmla="*/ 270251 h 569557"/>
              <a:gd name="connsiteX124" fmla="*/ 715428 w 1013524"/>
              <a:gd name="connsiteY124" fmla="*/ 285156 h 569557"/>
              <a:gd name="connsiteX125" fmla="*/ 715428 w 1013524"/>
              <a:gd name="connsiteY125" fmla="*/ 195072 h 569557"/>
              <a:gd name="connsiteX126" fmla="*/ 730333 w 1013524"/>
              <a:gd name="connsiteY126" fmla="*/ 209977 h 569557"/>
              <a:gd name="connsiteX127" fmla="*/ 745238 w 1013524"/>
              <a:gd name="connsiteY127" fmla="*/ 195072 h 569557"/>
              <a:gd name="connsiteX128" fmla="*/ 730333 w 1013524"/>
              <a:gd name="connsiteY128" fmla="*/ 180167 h 569557"/>
              <a:gd name="connsiteX129" fmla="*/ 715428 w 1013524"/>
              <a:gd name="connsiteY129" fmla="*/ 195072 h 569557"/>
              <a:gd name="connsiteX130" fmla="*/ 715428 w 1013524"/>
              <a:gd name="connsiteY130" fmla="*/ 104989 h 569557"/>
              <a:gd name="connsiteX131" fmla="*/ 730333 w 1013524"/>
              <a:gd name="connsiteY131" fmla="*/ 119893 h 569557"/>
              <a:gd name="connsiteX132" fmla="*/ 745238 w 1013524"/>
              <a:gd name="connsiteY132" fmla="*/ 104989 h 569557"/>
              <a:gd name="connsiteX133" fmla="*/ 730333 w 1013524"/>
              <a:gd name="connsiteY133" fmla="*/ 90084 h 569557"/>
              <a:gd name="connsiteX134" fmla="*/ 715428 w 1013524"/>
              <a:gd name="connsiteY134" fmla="*/ 104989 h 569557"/>
              <a:gd name="connsiteX135" fmla="*/ 715428 w 1013524"/>
              <a:gd name="connsiteY135" fmla="*/ 14905 h 569557"/>
              <a:gd name="connsiteX136" fmla="*/ 730333 w 1013524"/>
              <a:gd name="connsiteY136" fmla="*/ 29810 h 569557"/>
              <a:gd name="connsiteX137" fmla="*/ 745238 w 1013524"/>
              <a:gd name="connsiteY137" fmla="*/ 14905 h 569557"/>
              <a:gd name="connsiteX138" fmla="*/ 730333 w 1013524"/>
              <a:gd name="connsiteY138" fmla="*/ 0 h 569557"/>
              <a:gd name="connsiteX139" fmla="*/ 715428 w 1013524"/>
              <a:gd name="connsiteY139" fmla="*/ 14905 h 569557"/>
              <a:gd name="connsiteX140" fmla="*/ 626001 w 1013524"/>
              <a:gd name="connsiteY140" fmla="*/ 554653 h 569557"/>
              <a:gd name="connsiteX141" fmla="*/ 640905 w 1013524"/>
              <a:gd name="connsiteY141" fmla="*/ 569557 h 569557"/>
              <a:gd name="connsiteX142" fmla="*/ 655810 w 1013524"/>
              <a:gd name="connsiteY142" fmla="*/ 554653 h 569557"/>
              <a:gd name="connsiteX143" fmla="*/ 640905 w 1013524"/>
              <a:gd name="connsiteY143" fmla="*/ 539748 h 569557"/>
              <a:gd name="connsiteX144" fmla="*/ 626001 w 1013524"/>
              <a:gd name="connsiteY144" fmla="*/ 554653 h 569557"/>
              <a:gd name="connsiteX145" fmla="*/ 626001 w 1013524"/>
              <a:gd name="connsiteY145" fmla="*/ 464569 h 569557"/>
              <a:gd name="connsiteX146" fmla="*/ 640905 w 1013524"/>
              <a:gd name="connsiteY146" fmla="*/ 479474 h 569557"/>
              <a:gd name="connsiteX147" fmla="*/ 655810 w 1013524"/>
              <a:gd name="connsiteY147" fmla="*/ 464569 h 569557"/>
              <a:gd name="connsiteX148" fmla="*/ 640905 w 1013524"/>
              <a:gd name="connsiteY148" fmla="*/ 449664 h 569557"/>
              <a:gd name="connsiteX149" fmla="*/ 626001 w 1013524"/>
              <a:gd name="connsiteY149" fmla="*/ 464569 h 569557"/>
              <a:gd name="connsiteX150" fmla="*/ 626000 w 1013524"/>
              <a:gd name="connsiteY150" fmla="*/ 375240 h 569557"/>
              <a:gd name="connsiteX151" fmla="*/ 640904 w 1013524"/>
              <a:gd name="connsiteY151" fmla="*/ 390144 h 569557"/>
              <a:gd name="connsiteX152" fmla="*/ 655809 w 1013524"/>
              <a:gd name="connsiteY152" fmla="*/ 375240 h 569557"/>
              <a:gd name="connsiteX153" fmla="*/ 640904 w 1013524"/>
              <a:gd name="connsiteY153" fmla="*/ 360335 h 569557"/>
              <a:gd name="connsiteX154" fmla="*/ 626000 w 1013524"/>
              <a:gd name="connsiteY154" fmla="*/ 375240 h 569557"/>
              <a:gd name="connsiteX155" fmla="*/ 626000 w 1013524"/>
              <a:gd name="connsiteY155" fmla="*/ 285156 h 569557"/>
              <a:gd name="connsiteX156" fmla="*/ 640904 w 1013524"/>
              <a:gd name="connsiteY156" fmla="*/ 300061 h 569557"/>
              <a:gd name="connsiteX157" fmla="*/ 655809 w 1013524"/>
              <a:gd name="connsiteY157" fmla="*/ 285156 h 569557"/>
              <a:gd name="connsiteX158" fmla="*/ 640904 w 1013524"/>
              <a:gd name="connsiteY158" fmla="*/ 270251 h 569557"/>
              <a:gd name="connsiteX159" fmla="*/ 626000 w 1013524"/>
              <a:gd name="connsiteY159" fmla="*/ 285156 h 569557"/>
              <a:gd name="connsiteX160" fmla="*/ 626000 w 1013524"/>
              <a:gd name="connsiteY160" fmla="*/ 195072 h 569557"/>
              <a:gd name="connsiteX161" fmla="*/ 640904 w 1013524"/>
              <a:gd name="connsiteY161" fmla="*/ 209977 h 569557"/>
              <a:gd name="connsiteX162" fmla="*/ 655809 w 1013524"/>
              <a:gd name="connsiteY162" fmla="*/ 195072 h 569557"/>
              <a:gd name="connsiteX163" fmla="*/ 640904 w 1013524"/>
              <a:gd name="connsiteY163" fmla="*/ 180167 h 569557"/>
              <a:gd name="connsiteX164" fmla="*/ 626000 w 1013524"/>
              <a:gd name="connsiteY164" fmla="*/ 195072 h 569557"/>
              <a:gd name="connsiteX165" fmla="*/ 626000 w 1013524"/>
              <a:gd name="connsiteY165" fmla="*/ 104989 h 569557"/>
              <a:gd name="connsiteX166" fmla="*/ 640904 w 1013524"/>
              <a:gd name="connsiteY166" fmla="*/ 119893 h 569557"/>
              <a:gd name="connsiteX167" fmla="*/ 655809 w 1013524"/>
              <a:gd name="connsiteY167" fmla="*/ 104989 h 569557"/>
              <a:gd name="connsiteX168" fmla="*/ 640904 w 1013524"/>
              <a:gd name="connsiteY168" fmla="*/ 90084 h 569557"/>
              <a:gd name="connsiteX169" fmla="*/ 626000 w 1013524"/>
              <a:gd name="connsiteY169" fmla="*/ 104989 h 569557"/>
              <a:gd name="connsiteX170" fmla="*/ 626000 w 1013524"/>
              <a:gd name="connsiteY170" fmla="*/ 14905 h 569557"/>
              <a:gd name="connsiteX171" fmla="*/ 640904 w 1013524"/>
              <a:gd name="connsiteY171" fmla="*/ 29810 h 569557"/>
              <a:gd name="connsiteX172" fmla="*/ 655809 w 1013524"/>
              <a:gd name="connsiteY172" fmla="*/ 14905 h 569557"/>
              <a:gd name="connsiteX173" fmla="*/ 640904 w 1013524"/>
              <a:gd name="connsiteY173" fmla="*/ 0 h 569557"/>
              <a:gd name="connsiteX174" fmla="*/ 626000 w 1013524"/>
              <a:gd name="connsiteY174" fmla="*/ 14905 h 569557"/>
              <a:gd name="connsiteX175" fmla="*/ 536572 w 1013524"/>
              <a:gd name="connsiteY175" fmla="*/ 554653 h 569557"/>
              <a:gd name="connsiteX176" fmla="*/ 551477 w 1013524"/>
              <a:gd name="connsiteY176" fmla="*/ 569557 h 569557"/>
              <a:gd name="connsiteX177" fmla="*/ 566382 w 1013524"/>
              <a:gd name="connsiteY177" fmla="*/ 554653 h 569557"/>
              <a:gd name="connsiteX178" fmla="*/ 551477 w 1013524"/>
              <a:gd name="connsiteY178" fmla="*/ 539748 h 569557"/>
              <a:gd name="connsiteX179" fmla="*/ 536572 w 1013524"/>
              <a:gd name="connsiteY179" fmla="*/ 554653 h 569557"/>
              <a:gd name="connsiteX180" fmla="*/ 536572 w 1013524"/>
              <a:gd name="connsiteY180" fmla="*/ 464569 h 569557"/>
              <a:gd name="connsiteX181" fmla="*/ 551477 w 1013524"/>
              <a:gd name="connsiteY181" fmla="*/ 479474 h 569557"/>
              <a:gd name="connsiteX182" fmla="*/ 566382 w 1013524"/>
              <a:gd name="connsiteY182" fmla="*/ 464569 h 569557"/>
              <a:gd name="connsiteX183" fmla="*/ 551477 w 1013524"/>
              <a:gd name="connsiteY183" fmla="*/ 449664 h 569557"/>
              <a:gd name="connsiteX184" fmla="*/ 536572 w 1013524"/>
              <a:gd name="connsiteY184" fmla="*/ 464569 h 569557"/>
              <a:gd name="connsiteX185" fmla="*/ 536571 w 1013524"/>
              <a:gd name="connsiteY185" fmla="*/ 375240 h 569557"/>
              <a:gd name="connsiteX186" fmla="*/ 551476 w 1013524"/>
              <a:gd name="connsiteY186" fmla="*/ 390144 h 569557"/>
              <a:gd name="connsiteX187" fmla="*/ 566381 w 1013524"/>
              <a:gd name="connsiteY187" fmla="*/ 375240 h 569557"/>
              <a:gd name="connsiteX188" fmla="*/ 551476 w 1013524"/>
              <a:gd name="connsiteY188" fmla="*/ 360335 h 569557"/>
              <a:gd name="connsiteX189" fmla="*/ 536571 w 1013524"/>
              <a:gd name="connsiteY189" fmla="*/ 375240 h 569557"/>
              <a:gd name="connsiteX190" fmla="*/ 536571 w 1013524"/>
              <a:gd name="connsiteY190" fmla="*/ 285156 h 569557"/>
              <a:gd name="connsiteX191" fmla="*/ 551476 w 1013524"/>
              <a:gd name="connsiteY191" fmla="*/ 300061 h 569557"/>
              <a:gd name="connsiteX192" fmla="*/ 566381 w 1013524"/>
              <a:gd name="connsiteY192" fmla="*/ 285156 h 569557"/>
              <a:gd name="connsiteX193" fmla="*/ 551476 w 1013524"/>
              <a:gd name="connsiteY193" fmla="*/ 270251 h 569557"/>
              <a:gd name="connsiteX194" fmla="*/ 536571 w 1013524"/>
              <a:gd name="connsiteY194" fmla="*/ 285156 h 569557"/>
              <a:gd name="connsiteX195" fmla="*/ 536571 w 1013524"/>
              <a:gd name="connsiteY195" fmla="*/ 195072 h 569557"/>
              <a:gd name="connsiteX196" fmla="*/ 551476 w 1013524"/>
              <a:gd name="connsiteY196" fmla="*/ 209977 h 569557"/>
              <a:gd name="connsiteX197" fmla="*/ 566381 w 1013524"/>
              <a:gd name="connsiteY197" fmla="*/ 195072 h 569557"/>
              <a:gd name="connsiteX198" fmla="*/ 551476 w 1013524"/>
              <a:gd name="connsiteY198" fmla="*/ 180167 h 569557"/>
              <a:gd name="connsiteX199" fmla="*/ 536571 w 1013524"/>
              <a:gd name="connsiteY199" fmla="*/ 195072 h 569557"/>
              <a:gd name="connsiteX200" fmla="*/ 536571 w 1013524"/>
              <a:gd name="connsiteY200" fmla="*/ 104989 h 569557"/>
              <a:gd name="connsiteX201" fmla="*/ 551476 w 1013524"/>
              <a:gd name="connsiteY201" fmla="*/ 119893 h 569557"/>
              <a:gd name="connsiteX202" fmla="*/ 566381 w 1013524"/>
              <a:gd name="connsiteY202" fmla="*/ 104989 h 569557"/>
              <a:gd name="connsiteX203" fmla="*/ 551476 w 1013524"/>
              <a:gd name="connsiteY203" fmla="*/ 90084 h 569557"/>
              <a:gd name="connsiteX204" fmla="*/ 536571 w 1013524"/>
              <a:gd name="connsiteY204" fmla="*/ 104989 h 569557"/>
              <a:gd name="connsiteX205" fmla="*/ 536571 w 1013524"/>
              <a:gd name="connsiteY205" fmla="*/ 14905 h 569557"/>
              <a:gd name="connsiteX206" fmla="*/ 551476 w 1013524"/>
              <a:gd name="connsiteY206" fmla="*/ 29810 h 569557"/>
              <a:gd name="connsiteX207" fmla="*/ 566381 w 1013524"/>
              <a:gd name="connsiteY207" fmla="*/ 14905 h 569557"/>
              <a:gd name="connsiteX208" fmla="*/ 551476 w 1013524"/>
              <a:gd name="connsiteY208" fmla="*/ 0 h 569557"/>
              <a:gd name="connsiteX209" fmla="*/ 536571 w 1013524"/>
              <a:gd name="connsiteY209" fmla="*/ 14905 h 569557"/>
              <a:gd name="connsiteX210" fmla="*/ 447144 w 1013524"/>
              <a:gd name="connsiteY210" fmla="*/ 554653 h 569557"/>
              <a:gd name="connsiteX211" fmla="*/ 462048 w 1013524"/>
              <a:gd name="connsiteY211" fmla="*/ 569557 h 569557"/>
              <a:gd name="connsiteX212" fmla="*/ 476953 w 1013524"/>
              <a:gd name="connsiteY212" fmla="*/ 554653 h 569557"/>
              <a:gd name="connsiteX213" fmla="*/ 462048 w 1013524"/>
              <a:gd name="connsiteY213" fmla="*/ 539748 h 569557"/>
              <a:gd name="connsiteX214" fmla="*/ 447144 w 1013524"/>
              <a:gd name="connsiteY214" fmla="*/ 554653 h 569557"/>
              <a:gd name="connsiteX215" fmla="*/ 447144 w 1013524"/>
              <a:gd name="connsiteY215" fmla="*/ 464569 h 569557"/>
              <a:gd name="connsiteX216" fmla="*/ 462048 w 1013524"/>
              <a:gd name="connsiteY216" fmla="*/ 479474 h 569557"/>
              <a:gd name="connsiteX217" fmla="*/ 476953 w 1013524"/>
              <a:gd name="connsiteY217" fmla="*/ 464569 h 569557"/>
              <a:gd name="connsiteX218" fmla="*/ 462048 w 1013524"/>
              <a:gd name="connsiteY218" fmla="*/ 449664 h 569557"/>
              <a:gd name="connsiteX219" fmla="*/ 447144 w 1013524"/>
              <a:gd name="connsiteY219" fmla="*/ 464569 h 569557"/>
              <a:gd name="connsiteX220" fmla="*/ 447143 w 1013524"/>
              <a:gd name="connsiteY220" fmla="*/ 375240 h 569557"/>
              <a:gd name="connsiteX221" fmla="*/ 462047 w 1013524"/>
              <a:gd name="connsiteY221" fmla="*/ 390144 h 569557"/>
              <a:gd name="connsiteX222" fmla="*/ 476952 w 1013524"/>
              <a:gd name="connsiteY222" fmla="*/ 375240 h 569557"/>
              <a:gd name="connsiteX223" fmla="*/ 462047 w 1013524"/>
              <a:gd name="connsiteY223" fmla="*/ 360335 h 569557"/>
              <a:gd name="connsiteX224" fmla="*/ 447143 w 1013524"/>
              <a:gd name="connsiteY224" fmla="*/ 375240 h 569557"/>
              <a:gd name="connsiteX225" fmla="*/ 447143 w 1013524"/>
              <a:gd name="connsiteY225" fmla="*/ 285156 h 569557"/>
              <a:gd name="connsiteX226" fmla="*/ 462047 w 1013524"/>
              <a:gd name="connsiteY226" fmla="*/ 300061 h 569557"/>
              <a:gd name="connsiteX227" fmla="*/ 476952 w 1013524"/>
              <a:gd name="connsiteY227" fmla="*/ 285156 h 569557"/>
              <a:gd name="connsiteX228" fmla="*/ 462047 w 1013524"/>
              <a:gd name="connsiteY228" fmla="*/ 270251 h 569557"/>
              <a:gd name="connsiteX229" fmla="*/ 447143 w 1013524"/>
              <a:gd name="connsiteY229" fmla="*/ 285156 h 569557"/>
              <a:gd name="connsiteX230" fmla="*/ 447143 w 1013524"/>
              <a:gd name="connsiteY230" fmla="*/ 195072 h 569557"/>
              <a:gd name="connsiteX231" fmla="*/ 462047 w 1013524"/>
              <a:gd name="connsiteY231" fmla="*/ 209977 h 569557"/>
              <a:gd name="connsiteX232" fmla="*/ 476952 w 1013524"/>
              <a:gd name="connsiteY232" fmla="*/ 195072 h 569557"/>
              <a:gd name="connsiteX233" fmla="*/ 462047 w 1013524"/>
              <a:gd name="connsiteY233" fmla="*/ 180167 h 569557"/>
              <a:gd name="connsiteX234" fmla="*/ 447143 w 1013524"/>
              <a:gd name="connsiteY234" fmla="*/ 195072 h 569557"/>
              <a:gd name="connsiteX235" fmla="*/ 447143 w 1013524"/>
              <a:gd name="connsiteY235" fmla="*/ 104989 h 569557"/>
              <a:gd name="connsiteX236" fmla="*/ 462047 w 1013524"/>
              <a:gd name="connsiteY236" fmla="*/ 119893 h 569557"/>
              <a:gd name="connsiteX237" fmla="*/ 476952 w 1013524"/>
              <a:gd name="connsiteY237" fmla="*/ 104989 h 569557"/>
              <a:gd name="connsiteX238" fmla="*/ 462047 w 1013524"/>
              <a:gd name="connsiteY238" fmla="*/ 90084 h 569557"/>
              <a:gd name="connsiteX239" fmla="*/ 447143 w 1013524"/>
              <a:gd name="connsiteY239" fmla="*/ 104989 h 569557"/>
              <a:gd name="connsiteX240" fmla="*/ 447143 w 1013524"/>
              <a:gd name="connsiteY240" fmla="*/ 14905 h 569557"/>
              <a:gd name="connsiteX241" fmla="*/ 462047 w 1013524"/>
              <a:gd name="connsiteY241" fmla="*/ 29810 h 569557"/>
              <a:gd name="connsiteX242" fmla="*/ 476952 w 1013524"/>
              <a:gd name="connsiteY242" fmla="*/ 14905 h 569557"/>
              <a:gd name="connsiteX243" fmla="*/ 462047 w 1013524"/>
              <a:gd name="connsiteY243" fmla="*/ 0 h 569557"/>
              <a:gd name="connsiteX244" fmla="*/ 447143 w 1013524"/>
              <a:gd name="connsiteY244" fmla="*/ 14905 h 569557"/>
              <a:gd name="connsiteX245" fmla="*/ 357715 w 1013524"/>
              <a:gd name="connsiteY245" fmla="*/ 554653 h 569557"/>
              <a:gd name="connsiteX246" fmla="*/ 372620 w 1013524"/>
              <a:gd name="connsiteY246" fmla="*/ 569557 h 569557"/>
              <a:gd name="connsiteX247" fmla="*/ 387525 w 1013524"/>
              <a:gd name="connsiteY247" fmla="*/ 554653 h 569557"/>
              <a:gd name="connsiteX248" fmla="*/ 372620 w 1013524"/>
              <a:gd name="connsiteY248" fmla="*/ 539748 h 569557"/>
              <a:gd name="connsiteX249" fmla="*/ 357715 w 1013524"/>
              <a:gd name="connsiteY249" fmla="*/ 554653 h 569557"/>
              <a:gd name="connsiteX250" fmla="*/ 357715 w 1013524"/>
              <a:gd name="connsiteY250" fmla="*/ 464569 h 569557"/>
              <a:gd name="connsiteX251" fmla="*/ 372620 w 1013524"/>
              <a:gd name="connsiteY251" fmla="*/ 479474 h 569557"/>
              <a:gd name="connsiteX252" fmla="*/ 387525 w 1013524"/>
              <a:gd name="connsiteY252" fmla="*/ 464569 h 569557"/>
              <a:gd name="connsiteX253" fmla="*/ 372620 w 1013524"/>
              <a:gd name="connsiteY253" fmla="*/ 449664 h 569557"/>
              <a:gd name="connsiteX254" fmla="*/ 357715 w 1013524"/>
              <a:gd name="connsiteY254" fmla="*/ 464569 h 569557"/>
              <a:gd name="connsiteX255" fmla="*/ 357714 w 1013524"/>
              <a:gd name="connsiteY255" fmla="*/ 375240 h 569557"/>
              <a:gd name="connsiteX256" fmla="*/ 372619 w 1013524"/>
              <a:gd name="connsiteY256" fmla="*/ 390144 h 569557"/>
              <a:gd name="connsiteX257" fmla="*/ 387524 w 1013524"/>
              <a:gd name="connsiteY257" fmla="*/ 375240 h 569557"/>
              <a:gd name="connsiteX258" fmla="*/ 372619 w 1013524"/>
              <a:gd name="connsiteY258" fmla="*/ 360335 h 569557"/>
              <a:gd name="connsiteX259" fmla="*/ 357714 w 1013524"/>
              <a:gd name="connsiteY259" fmla="*/ 375240 h 569557"/>
              <a:gd name="connsiteX260" fmla="*/ 357714 w 1013524"/>
              <a:gd name="connsiteY260" fmla="*/ 285156 h 569557"/>
              <a:gd name="connsiteX261" fmla="*/ 372619 w 1013524"/>
              <a:gd name="connsiteY261" fmla="*/ 300061 h 569557"/>
              <a:gd name="connsiteX262" fmla="*/ 387524 w 1013524"/>
              <a:gd name="connsiteY262" fmla="*/ 285156 h 569557"/>
              <a:gd name="connsiteX263" fmla="*/ 372619 w 1013524"/>
              <a:gd name="connsiteY263" fmla="*/ 270251 h 569557"/>
              <a:gd name="connsiteX264" fmla="*/ 357714 w 1013524"/>
              <a:gd name="connsiteY264" fmla="*/ 285156 h 569557"/>
              <a:gd name="connsiteX265" fmla="*/ 357714 w 1013524"/>
              <a:gd name="connsiteY265" fmla="*/ 195072 h 569557"/>
              <a:gd name="connsiteX266" fmla="*/ 372619 w 1013524"/>
              <a:gd name="connsiteY266" fmla="*/ 209977 h 569557"/>
              <a:gd name="connsiteX267" fmla="*/ 387524 w 1013524"/>
              <a:gd name="connsiteY267" fmla="*/ 195072 h 569557"/>
              <a:gd name="connsiteX268" fmla="*/ 372619 w 1013524"/>
              <a:gd name="connsiteY268" fmla="*/ 180167 h 569557"/>
              <a:gd name="connsiteX269" fmla="*/ 357714 w 1013524"/>
              <a:gd name="connsiteY269" fmla="*/ 195072 h 569557"/>
              <a:gd name="connsiteX270" fmla="*/ 357714 w 1013524"/>
              <a:gd name="connsiteY270" fmla="*/ 104989 h 569557"/>
              <a:gd name="connsiteX271" fmla="*/ 372619 w 1013524"/>
              <a:gd name="connsiteY271" fmla="*/ 119893 h 569557"/>
              <a:gd name="connsiteX272" fmla="*/ 387524 w 1013524"/>
              <a:gd name="connsiteY272" fmla="*/ 104989 h 569557"/>
              <a:gd name="connsiteX273" fmla="*/ 372619 w 1013524"/>
              <a:gd name="connsiteY273" fmla="*/ 90084 h 569557"/>
              <a:gd name="connsiteX274" fmla="*/ 357714 w 1013524"/>
              <a:gd name="connsiteY274" fmla="*/ 104989 h 569557"/>
              <a:gd name="connsiteX275" fmla="*/ 357714 w 1013524"/>
              <a:gd name="connsiteY275" fmla="*/ 14905 h 569557"/>
              <a:gd name="connsiteX276" fmla="*/ 372619 w 1013524"/>
              <a:gd name="connsiteY276" fmla="*/ 29810 h 569557"/>
              <a:gd name="connsiteX277" fmla="*/ 387524 w 1013524"/>
              <a:gd name="connsiteY277" fmla="*/ 14905 h 569557"/>
              <a:gd name="connsiteX278" fmla="*/ 372619 w 1013524"/>
              <a:gd name="connsiteY278" fmla="*/ 0 h 569557"/>
              <a:gd name="connsiteX279" fmla="*/ 357714 w 1013524"/>
              <a:gd name="connsiteY279" fmla="*/ 14905 h 569557"/>
              <a:gd name="connsiteX280" fmla="*/ 268287 w 1013524"/>
              <a:gd name="connsiteY280" fmla="*/ 554653 h 569557"/>
              <a:gd name="connsiteX281" fmla="*/ 283191 w 1013524"/>
              <a:gd name="connsiteY281" fmla="*/ 569557 h 569557"/>
              <a:gd name="connsiteX282" fmla="*/ 298096 w 1013524"/>
              <a:gd name="connsiteY282" fmla="*/ 554653 h 569557"/>
              <a:gd name="connsiteX283" fmla="*/ 283191 w 1013524"/>
              <a:gd name="connsiteY283" fmla="*/ 539748 h 569557"/>
              <a:gd name="connsiteX284" fmla="*/ 268287 w 1013524"/>
              <a:gd name="connsiteY284" fmla="*/ 554653 h 569557"/>
              <a:gd name="connsiteX285" fmla="*/ 268287 w 1013524"/>
              <a:gd name="connsiteY285" fmla="*/ 464569 h 569557"/>
              <a:gd name="connsiteX286" fmla="*/ 283191 w 1013524"/>
              <a:gd name="connsiteY286" fmla="*/ 479474 h 569557"/>
              <a:gd name="connsiteX287" fmla="*/ 298096 w 1013524"/>
              <a:gd name="connsiteY287" fmla="*/ 464569 h 569557"/>
              <a:gd name="connsiteX288" fmla="*/ 283191 w 1013524"/>
              <a:gd name="connsiteY288" fmla="*/ 449664 h 569557"/>
              <a:gd name="connsiteX289" fmla="*/ 268287 w 1013524"/>
              <a:gd name="connsiteY289" fmla="*/ 464569 h 569557"/>
              <a:gd name="connsiteX290" fmla="*/ 268286 w 1013524"/>
              <a:gd name="connsiteY290" fmla="*/ 375240 h 569557"/>
              <a:gd name="connsiteX291" fmla="*/ 283190 w 1013524"/>
              <a:gd name="connsiteY291" fmla="*/ 390144 h 569557"/>
              <a:gd name="connsiteX292" fmla="*/ 298095 w 1013524"/>
              <a:gd name="connsiteY292" fmla="*/ 375240 h 569557"/>
              <a:gd name="connsiteX293" fmla="*/ 283190 w 1013524"/>
              <a:gd name="connsiteY293" fmla="*/ 360335 h 569557"/>
              <a:gd name="connsiteX294" fmla="*/ 268286 w 1013524"/>
              <a:gd name="connsiteY294" fmla="*/ 375240 h 569557"/>
              <a:gd name="connsiteX295" fmla="*/ 268286 w 1013524"/>
              <a:gd name="connsiteY295" fmla="*/ 285156 h 569557"/>
              <a:gd name="connsiteX296" fmla="*/ 283190 w 1013524"/>
              <a:gd name="connsiteY296" fmla="*/ 300061 h 569557"/>
              <a:gd name="connsiteX297" fmla="*/ 298095 w 1013524"/>
              <a:gd name="connsiteY297" fmla="*/ 285156 h 569557"/>
              <a:gd name="connsiteX298" fmla="*/ 283190 w 1013524"/>
              <a:gd name="connsiteY298" fmla="*/ 270251 h 569557"/>
              <a:gd name="connsiteX299" fmla="*/ 268286 w 1013524"/>
              <a:gd name="connsiteY299" fmla="*/ 285156 h 569557"/>
              <a:gd name="connsiteX300" fmla="*/ 268286 w 1013524"/>
              <a:gd name="connsiteY300" fmla="*/ 195072 h 569557"/>
              <a:gd name="connsiteX301" fmla="*/ 283190 w 1013524"/>
              <a:gd name="connsiteY301" fmla="*/ 209977 h 569557"/>
              <a:gd name="connsiteX302" fmla="*/ 298095 w 1013524"/>
              <a:gd name="connsiteY302" fmla="*/ 195072 h 569557"/>
              <a:gd name="connsiteX303" fmla="*/ 283190 w 1013524"/>
              <a:gd name="connsiteY303" fmla="*/ 180167 h 569557"/>
              <a:gd name="connsiteX304" fmla="*/ 268286 w 1013524"/>
              <a:gd name="connsiteY304" fmla="*/ 195072 h 569557"/>
              <a:gd name="connsiteX305" fmla="*/ 268286 w 1013524"/>
              <a:gd name="connsiteY305" fmla="*/ 104989 h 569557"/>
              <a:gd name="connsiteX306" fmla="*/ 283190 w 1013524"/>
              <a:gd name="connsiteY306" fmla="*/ 119893 h 569557"/>
              <a:gd name="connsiteX307" fmla="*/ 298095 w 1013524"/>
              <a:gd name="connsiteY307" fmla="*/ 104989 h 569557"/>
              <a:gd name="connsiteX308" fmla="*/ 283190 w 1013524"/>
              <a:gd name="connsiteY308" fmla="*/ 90084 h 569557"/>
              <a:gd name="connsiteX309" fmla="*/ 268286 w 1013524"/>
              <a:gd name="connsiteY309" fmla="*/ 104989 h 569557"/>
              <a:gd name="connsiteX310" fmla="*/ 268286 w 1013524"/>
              <a:gd name="connsiteY310" fmla="*/ 14905 h 569557"/>
              <a:gd name="connsiteX311" fmla="*/ 283190 w 1013524"/>
              <a:gd name="connsiteY311" fmla="*/ 29810 h 569557"/>
              <a:gd name="connsiteX312" fmla="*/ 298095 w 1013524"/>
              <a:gd name="connsiteY312" fmla="*/ 14905 h 569557"/>
              <a:gd name="connsiteX313" fmla="*/ 283190 w 1013524"/>
              <a:gd name="connsiteY313" fmla="*/ 0 h 569557"/>
              <a:gd name="connsiteX314" fmla="*/ 268286 w 1013524"/>
              <a:gd name="connsiteY314" fmla="*/ 14905 h 569557"/>
              <a:gd name="connsiteX315" fmla="*/ 178858 w 1013524"/>
              <a:gd name="connsiteY315" fmla="*/ 554653 h 569557"/>
              <a:gd name="connsiteX316" fmla="*/ 193763 w 1013524"/>
              <a:gd name="connsiteY316" fmla="*/ 569557 h 569557"/>
              <a:gd name="connsiteX317" fmla="*/ 208668 w 1013524"/>
              <a:gd name="connsiteY317" fmla="*/ 554653 h 569557"/>
              <a:gd name="connsiteX318" fmla="*/ 193763 w 1013524"/>
              <a:gd name="connsiteY318" fmla="*/ 539748 h 569557"/>
              <a:gd name="connsiteX319" fmla="*/ 178858 w 1013524"/>
              <a:gd name="connsiteY319" fmla="*/ 554653 h 569557"/>
              <a:gd name="connsiteX320" fmla="*/ 178858 w 1013524"/>
              <a:gd name="connsiteY320" fmla="*/ 464569 h 569557"/>
              <a:gd name="connsiteX321" fmla="*/ 193763 w 1013524"/>
              <a:gd name="connsiteY321" fmla="*/ 479474 h 569557"/>
              <a:gd name="connsiteX322" fmla="*/ 208668 w 1013524"/>
              <a:gd name="connsiteY322" fmla="*/ 464569 h 569557"/>
              <a:gd name="connsiteX323" fmla="*/ 193763 w 1013524"/>
              <a:gd name="connsiteY323" fmla="*/ 449664 h 569557"/>
              <a:gd name="connsiteX324" fmla="*/ 178858 w 1013524"/>
              <a:gd name="connsiteY324" fmla="*/ 464569 h 569557"/>
              <a:gd name="connsiteX325" fmla="*/ 178857 w 1013524"/>
              <a:gd name="connsiteY325" fmla="*/ 375240 h 569557"/>
              <a:gd name="connsiteX326" fmla="*/ 193762 w 1013524"/>
              <a:gd name="connsiteY326" fmla="*/ 390144 h 569557"/>
              <a:gd name="connsiteX327" fmla="*/ 208667 w 1013524"/>
              <a:gd name="connsiteY327" fmla="*/ 375240 h 569557"/>
              <a:gd name="connsiteX328" fmla="*/ 193762 w 1013524"/>
              <a:gd name="connsiteY328" fmla="*/ 360335 h 569557"/>
              <a:gd name="connsiteX329" fmla="*/ 178857 w 1013524"/>
              <a:gd name="connsiteY329" fmla="*/ 375240 h 569557"/>
              <a:gd name="connsiteX330" fmla="*/ 178857 w 1013524"/>
              <a:gd name="connsiteY330" fmla="*/ 285156 h 569557"/>
              <a:gd name="connsiteX331" fmla="*/ 193762 w 1013524"/>
              <a:gd name="connsiteY331" fmla="*/ 300061 h 569557"/>
              <a:gd name="connsiteX332" fmla="*/ 208667 w 1013524"/>
              <a:gd name="connsiteY332" fmla="*/ 285156 h 569557"/>
              <a:gd name="connsiteX333" fmla="*/ 193762 w 1013524"/>
              <a:gd name="connsiteY333" fmla="*/ 270251 h 569557"/>
              <a:gd name="connsiteX334" fmla="*/ 178857 w 1013524"/>
              <a:gd name="connsiteY334" fmla="*/ 285156 h 569557"/>
              <a:gd name="connsiteX335" fmla="*/ 178857 w 1013524"/>
              <a:gd name="connsiteY335" fmla="*/ 195072 h 569557"/>
              <a:gd name="connsiteX336" fmla="*/ 193762 w 1013524"/>
              <a:gd name="connsiteY336" fmla="*/ 209977 h 569557"/>
              <a:gd name="connsiteX337" fmla="*/ 208667 w 1013524"/>
              <a:gd name="connsiteY337" fmla="*/ 195072 h 569557"/>
              <a:gd name="connsiteX338" fmla="*/ 193762 w 1013524"/>
              <a:gd name="connsiteY338" fmla="*/ 180167 h 569557"/>
              <a:gd name="connsiteX339" fmla="*/ 178857 w 1013524"/>
              <a:gd name="connsiteY339" fmla="*/ 195072 h 569557"/>
              <a:gd name="connsiteX340" fmla="*/ 178857 w 1013524"/>
              <a:gd name="connsiteY340" fmla="*/ 104989 h 569557"/>
              <a:gd name="connsiteX341" fmla="*/ 193762 w 1013524"/>
              <a:gd name="connsiteY341" fmla="*/ 119893 h 569557"/>
              <a:gd name="connsiteX342" fmla="*/ 208667 w 1013524"/>
              <a:gd name="connsiteY342" fmla="*/ 104989 h 569557"/>
              <a:gd name="connsiteX343" fmla="*/ 193762 w 1013524"/>
              <a:gd name="connsiteY343" fmla="*/ 90084 h 569557"/>
              <a:gd name="connsiteX344" fmla="*/ 178857 w 1013524"/>
              <a:gd name="connsiteY344" fmla="*/ 104989 h 569557"/>
              <a:gd name="connsiteX345" fmla="*/ 178857 w 1013524"/>
              <a:gd name="connsiteY345" fmla="*/ 14905 h 569557"/>
              <a:gd name="connsiteX346" fmla="*/ 193762 w 1013524"/>
              <a:gd name="connsiteY346" fmla="*/ 29810 h 569557"/>
              <a:gd name="connsiteX347" fmla="*/ 208667 w 1013524"/>
              <a:gd name="connsiteY347" fmla="*/ 14905 h 569557"/>
              <a:gd name="connsiteX348" fmla="*/ 193762 w 1013524"/>
              <a:gd name="connsiteY348" fmla="*/ 0 h 569557"/>
              <a:gd name="connsiteX349" fmla="*/ 178857 w 1013524"/>
              <a:gd name="connsiteY349" fmla="*/ 14905 h 569557"/>
              <a:gd name="connsiteX350" fmla="*/ 89430 w 1013524"/>
              <a:gd name="connsiteY350" fmla="*/ 554653 h 569557"/>
              <a:gd name="connsiteX351" fmla="*/ 104334 w 1013524"/>
              <a:gd name="connsiteY351" fmla="*/ 569557 h 569557"/>
              <a:gd name="connsiteX352" fmla="*/ 119239 w 1013524"/>
              <a:gd name="connsiteY352" fmla="*/ 554653 h 569557"/>
              <a:gd name="connsiteX353" fmla="*/ 104334 w 1013524"/>
              <a:gd name="connsiteY353" fmla="*/ 539748 h 569557"/>
              <a:gd name="connsiteX354" fmla="*/ 89430 w 1013524"/>
              <a:gd name="connsiteY354" fmla="*/ 554653 h 569557"/>
              <a:gd name="connsiteX355" fmla="*/ 89430 w 1013524"/>
              <a:gd name="connsiteY355" fmla="*/ 464569 h 569557"/>
              <a:gd name="connsiteX356" fmla="*/ 104334 w 1013524"/>
              <a:gd name="connsiteY356" fmla="*/ 479474 h 569557"/>
              <a:gd name="connsiteX357" fmla="*/ 119239 w 1013524"/>
              <a:gd name="connsiteY357" fmla="*/ 464569 h 569557"/>
              <a:gd name="connsiteX358" fmla="*/ 104334 w 1013524"/>
              <a:gd name="connsiteY358" fmla="*/ 449664 h 569557"/>
              <a:gd name="connsiteX359" fmla="*/ 89430 w 1013524"/>
              <a:gd name="connsiteY359" fmla="*/ 464569 h 569557"/>
              <a:gd name="connsiteX360" fmla="*/ 89429 w 1013524"/>
              <a:gd name="connsiteY360" fmla="*/ 375240 h 569557"/>
              <a:gd name="connsiteX361" fmla="*/ 104333 w 1013524"/>
              <a:gd name="connsiteY361" fmla="*/ 390144 h 569557"/>
              <a:gd name="connsiteX362" fmla="*/ 119238 w 1013524"/>
              <a:gd name="connsiteY362" fmla="*/ 375240 h 569557"/>
              <a:gd name="connsiteX363" fmla="*/ 104333 w 1013524"/>
              <a:gd name="connsiteY363" fmla="*/ 360335 h 569557"/>
              <a:gd name="connsiteX364" fmla="*/ 89429 w 1013524"/>
              <a:gd name="connsiteY364" fmla="*/ 375240 h 569557"/>
              <a:gd name="connsiteX365" fmla="*/ 89429 w 1013524"/>
              <a:gd name="connsiteY365" fmla="*/ 285156 h 569557"/>
              <a:gd name="connsiteX366" fmla="*/ 104333 w 1013524"/>
              <a:gd name="connsiteY366" fmla="*/ 300061 h 569557"/>
              <a:gd name="connsiteX367" fmla="*/ 119238 w 1013524"/>
              <a:gd name="connsiteY367" fmla="*/ 285156 h 569557"/>
              <a:gd name="connsiteX368" fmla="*/ 104333 w 1013524"/>
              <a:gd name="connsiteY368" fmla="*/ 270251 h 569557"/>
              <a:gd name="connsiteX369" fmla="*/ 89429 w 1013524"/>
              <a:gd name="connsiteY369" fmla="*/ 285156 h 569557"/>
              <a:gd name="connsiteX370" fmla="*/ 89429 w 1013524"/>
              <a:gd name="connsiteY370" fmla="*/ 195072 h 569557"/>
              <a:gd name="connsiteX371" fmla="*/ 104333 w 1013524"/>
              <a:gd name="connsiteY371" fmla="*/ 209977 h 569557"/>
              <a:gd name="connsiteX372" fmla="*/ 119238 w 1013524"/>
              <a:gd name="connsiteY372" fmla="*/ 195072 h 569557"/>
              <a:gd name="connsiteX373" fmla="*/ 104333 w 1013524"/>
              <a:gd name="connsiteY373" fmla="*/ 180167 h 569557"/>
              <a:gd name="connsiteX374" fmla="*/ 89429 w 1013524"/>
              <a:gd name="connsiteY374" fmla="*/ 195072 h 569557"/>
              <a:gd name="connsiteX375" fmla="*/ 89429 w 1013524"/>
              <a:gd name="connsiteY375" fmla="*/ 104989 h 569557"/>
              <a:gd name="connsiteX376" fmla="*/ 104333 w 1013524"/>
              <a:gd name="connsiteY376" fmla="*/ 119893 h 569557"/>
              <a:gd name="connsiteX377" fmla="*/ 119238 w 1013524"/>
              <a:gd name="connsiteY377" fmla="*/ 104989 h 569557"/>
              <a:gd name="connsiteX378" fmla="*/ 104333 w 1013524"/>
              <a:gd name="connsiteY378" fmla="*/ 90084 h 569557"/>
              <a:gd name="connsiteX379" fmla="*/ 89429 w 1013524"/>
              <a:gd name="connsiteY379" fmla="*/ 104989 h 569557"/>
              <a:gd name="connsiteX380" fmla="*/ 89429 w 1013524"/>
              <a:gd name="connsiteY380" fmla="*/ 14905 h 569557"/>
              <a:gd name="connsiteX381" fmla="*/ 104333 w 1013524"/>
              <a:gd name="connsiteY381" fmla="*/ 29810 h 569557"/>
              <a:gd name="connsiteX382" fmla="*/ 119238 w 1013524"/>
              <a:gd name="connsiteY382" fmla="*/ 14905 h 569557"/>
              <a:gd name="connsiteX383" fmla="*/ 104333 w 1013524"/>
              <a:gd name="connsiteY383" fmla="*/ 0 h 569557"/>
              <a:gd name="connsiteX384" fmla="*/ 89429 w 1013524"/>
              <a:gd name="connsiteY384" fmla="*/ 14905 h 569557"/>
              <a:gd name="connsiteX385" fmla="*/ 1 w 1013524"/>
              <a:gd name="connsiteY385" fmla="*/ 554653 h 569557"/>
              <a:gd name="connsiteX386" fmla="*/ 14906 w 1013524"/>
              <a:gd name="connsiteY386" fmla="*/ 569557 h 569557"/>
              <a:gd name="connsiteX387" fmla="*/ 29811 w 1013524"/>
              <a:gd name="connsiteY387" fmla="*/ 554653 h 569557"/>
              <a:gd name="connsiteX388" fmla="*/ 14906 w 1013524"/>
              <a:gd name="connsiteY388" fmla="*/ 539748 h 569557"/>
              <a:gd name="connsiteX389" fmla="*/ 1 w 1013524"/>
              <a:gd name="connsiteY389" fmla="*/ 554653 h 569557"/>
              <a:gd name="connsiteX390" fmla="*/ 1 w 1013524"/>
              <a:gd name="connsiteY390" fmla="*/ 464569 h 569557"/>
              <a:gd name="connsiteX391" fmla="*/ 14906 w 1013524"/>
              <a:gd name="connsiteY391" fmla="*/ 479474 h 569557"/>
              <a:gd name="connsiteX392" fmla="*/ 29811 w 1013524"/>
              <a:gd name="connsiteY392" fmla="*/ 464569 h 569557"/>
              <a:gd name="connsiteX393" fmla="*/ 14906 w 1013524"/>
              <a:gd name="connsiteY393" fmla="*/ 449664 h 569557"/>
              <a:gd name="connsiteX394" fmla="*/ 1 w 1013524"/>
              <a:gd name="connsiteY394" fmla="*/ 464569 h 569557"/>
              <a:gd name="connsiteX395" fmla="*/ 0 w 1013524"/>
              <a:gd name="connsiteY395" fmla="*/ 375240 h 569557"/>
              <a:gd name="connsiteX396" fmla="*/ 14905 w 1013524"/>
              <a:gd name="connsiteY396" fmla="*/ 390144 h 569557"/>
              <a:gd name="connsiteX397" fmla="*/ 29810 w 1013524"/>
              <a:gd name="connsiteY397" fmla="*/ 375240 h 569557"/>
              <a:gd name="connsiteX398" fmla="*/ 14905 w 1013524"/>
              <a:gd name="connsiteY398" fmla="*/ 360335 h 569557"/>
              <a:gd name="connsiteX399" fmla="*/ 0 w 1013524"/>
              <a:gd name="connsiteY399" fmla="*/ 375240 h 569557"/>
              <a:gd name="connsiteX400" fmla="*/ 0 w 1013524"/>
              <a:gd name="connsiteY400" fmla="*/ 285156 h 569557"/>
              <a:gd name="connsiteX401" fmla="*/ 14905 w 1013524"/>
              <a:gd name="connsiteY401" fmla="*/ 300061 h 569557"/>
              <a:gd name="connsiteX402" fmla="*/ 29810 w 1013524"/>
              <a:gd name="connsiteY402" fmla="*/ 285156 h 569557"/>
              <a:gd name="connsiteX403" fmla="*/ 14905 w 1013524"/>
              <a:gd name="connsiteY403" fmla="*/ 270251 h 569557"/>
              <a:gd name="connsiteX404" fmla="*/ 0 w 1013524"/>
              <a:gd name="connsiteY404" fmla="*/ 285156 h 569557"/>
              <a:gd name="connsiteX405" fmla="*/ 0 w 1013524"/>
              <a:gd name="connsiteY405" fmla="*/ 195072 h 569557"/>
              <a:gd name="connsiteX406" fmla="*/ 14905 w 1013524"/>
              <a:gd name="connsiteY406" fmla="*/ 209977 h 569557"/>
              <a:gd name="connsiteX407" fmla="*/ 29810 w 1013524"/>
              <a:gd name="connsiteY407" fmla="*/ 195072 h 569557"/>
              <a:gd name="connsiteX408" fmla="*/ 14905 w 1013524"/>
              <a:gd name="connsiteY408" fmla="*/ 180167 h 569557"/>
              <a:gd name="connsiteX409" fmla="*/ 0 w 1013524"/>
              <a:gd name="connsiteY409" fmla="*/ 195072 h 569557"/>
              <a:gd name="connsiteX410" fmla="*/ 0 w 1013524"/>
              <a:gd name="connsiteY410" fmla="*/ 104989 h 569557"/>
              <a:gd name="connsiteX411" fmla="*/ 14905 w 1013524"/>
              <a:gd name="connsiteY411" fmla="*/ 119893 h 569557"/>
              <a:gd name="connsiteX412" fmla="*/ 29810 w 1013524"/>
              <a:gd name="connsiteY412" fmla="*/ 104989 h 569557"/>
              <a:gd name="connsiteX413" fmla="*/ 14905 w 1013524"/>
              <a:gd name="connsiteY413" fmla="*/ 90084 h 569557"/>
              <a:gd name="connsiteX414" fmla="*/ 0 w 1013524"/>
              <a:gd name="connsiteY414" fmla="*/ 104989 h 569557"/>
              <a:gd name="connsiteX415" fmla="*/ 0 w 1013524"/>
              <a:gd name="connsiteY415" fmla="*/ 14905 h 569557"/>
              <a:gd name="connsiteX416" fmla="*/ 14905 w 1013524"/>
              <a:gd name="connsiteY416" fmla="*/ 29810 h 569557"/>
              <a:gd name="connsiteX417" fmla="*/ 29810 w 1013524"/>
              <a:gd name="connsiteY417" fmla="*/ 14905 h 569557"/>
              <a:gd name="connsiteX418" fmla="*/ 14905 w 1013524"/>
              <a:gd name="connsiteY418" fmla="*/ 0 h 569557"/>
              <a:gd name="connsiteX419" fmla="*/ 0 w 1013524"/>
              <a:gd name="connsiteY419" fmla="*/ 14905 h 569557"/>
            </a:gdLst>
            <a:rect l="l" t="t" r="r" b="b"/>
            <a:pathLst>
              <a:path w="1013524" h="569557">
                <a:moveTo>
                  <a:pt x="983715" y="554653"/>
                </a:moveTo>
                <a:cubicBezTo>
                  <a:pt x="983715" y="562884"/>
                  <a:pt x="990388" y="569557"/>
                  <a:pt x="998619" y="569557"/>
                </a:cubicBezTo>
                <a:cubicBezTo>
                  <a:pt x="1006851" y="569557"/>
                  <a:pt x="1013524" y="562884"/>
                  <a:pt x="1013524" y="554653"/>
                </a:cubicBezTo>
                <a:cubicBezTo>
                  <a:pt x="1013524" y="546421"/>
                  <a:pt x="1006851" y="539748"/>
                  <a:pt x="998619" y="539748"/>
                </a:cubicBezTo>
                <a:cubicBezTo>
                  <a:pt x="990388" y="539748"/>
                  <a:pt x="983715" y="546421"/>
                  <a:pt x="983715" y="554653"/>
                </a:cubicBezTo>
                <a:close/>
                <a:moveTo>
                  <a:pt x="983715" y="464569"/>
                </a:moveTo>
                <a:cubicBezTo>
                  <a:pt x="983715" y="472801"/>
                  <a:pt x="990388" y="479474"/>
                  <a:pt x="998619" y="479474"/>
                </a:cubicBezTo>
                <a:cubicBezTo>
                  <a:pt x="1006851" y="479474"/>
                  <a:pt x="1013524" y="472801"/>
                  <a:pt x="1013524" y="464569"/>
                </a:cubicBezTo>
                <a:cubicBezTo>
                  <a:pt x="1013524" y="456337"/>
                  <a:pt x="1006851" y="449664"/>
                  <a:pt x="998619" y="449664"/>
                </a:cubicBezTo>
                <a:cubicBezTo>
                  <a:pt x="990388" y="449664"/>
                  <a:pt x="983715" y="456337"/>
                  <a:pt x="983715" y="464569"/>
                </a:cubicBezTo>
                <a:close/>
                <a:moveTo>
                  <a:pt x="983714" y="375240"/>
                </a:moveTo>
                <a:cubicBezTo>
                  <a:pt x="983714" y="383471"/>
                  <a:pt x="990387" y="390144"/>
                  <a:pt x="998618" y="390144"/>
                </a:cubicBezTo>
                <a:cubicBezTo>
                  <a:pt x="1006850" y="390144"/>
                  <a:pt x="1013523" y="383471"/>
                  <a:pt x="1013523" y="375240"/>
                </a:cubicBezTo>
                <a:cubicBezTo>
                  <a:pt x="1013523" y="367008"/>
                  <a:pt x="1006850" y="360335"/>
                  <a:pt x="998618" y="360335"/>
                </a:cubicBezTo>
                <a:cubicBezTo>
                  <a:pt x="990387" y="360335"/>
                  <a:pt x="983714" y="367008"/>
                  <a:pt x="983714" y="375240"/>
                </a:cubicBezTo>
                <a:close/>
                <a:moveTo>
                  <a:pt x="983714" y="285156"/>
                </a:moveTo>
                <a:cubicBezTo>
                  <a:pt x="983714" y="293388"/>
                  <a:pt x="990387" y="300061"/>
                  <a:pt x="998618" y="300061"/>
                </a:cubicBezTo>
                <a:cubicBezTo>
                  <a:pt x="1006850" y="300061"/>
                  <a:pt x="1013523" y="293388"/>
                  <a:pt x="1013523" y="285156"/>
                </a:cubicBezTo>
                <a:cubicBezTo>
                  <a:pt x="1013523" y="276924"/>
                  <a:pt x="1006850" y="270251"/>
                  <a:pt x="998618" y="270251"/>
                </a:cubicBezTo>
                <a:cubicBezTo>
                  <a:pt x="990387" y="270251"/>
                  <a:pt x="983714" y="276924"/>
                  <a:pt x="983714" y="285156"/>
                </a:cubicBezTo>
                <a:close/>
                <a:moveTo>
                  <a:pt x="983714" y="195072"/>
                </a:moveTo>
                <a:cubicBezTo>
                  <a:pt x="983714" y="203304"/>
                  <a:pt x="990387" y="209977"/>
                  <a:pt x="998618" y="209977"/>
                </a:cubicBezTo>
                <a:cubicBezTo>
                  <a:pt x="1006850" y="209977"/>
                  <a:pt x="1013523" y="203304"/>
                  <a:pt x="1013523" y="195072"/>
                </a:cubicBezTo>
                <a:cubicBezTo>
                  <a:pt x="1013523" y="186840"/>
                  <a:pt x="1006850" y="180167"/>
                  <a:pt x="998618" y="180167"/>
                </a:cubicBezTo>
                <a:cubicBezTo>
                  <a:pt x="990387" y="180167"/>
                  <a:pt x="983714" y="186840"/>
                  <a:pt x="983714" y="195072"/>
                </a:cubicBezTo>
                <a:close/>
                <a:moveTo>
                  <a:pt x="983714" y="104989"/>
                </a:moveTo>
                <a:cubicBezTo>
                  <a:pt x="983714" y="113220"/>
                  <a:pt x="990387" y="119893"/>
                  <a:pt x="998618" y="119893"/>
                </a:cubicBezTo>
                <a:cubicBezTo>
                  <a:pt x="1006850" y="119893"/>
                  <a:pt x="1013523" y="113220"/>
                  <a:pt x="1013523" y="104989"/>
                </a:cubicBezTo>
                <a:cubicBezTo>
                  <a:pt x="1013523" y="96757"/>
                  <a:pt x="1006850" y="90084"/>
                  <a:pt x="998618" y="90084"/>
                </a:cubicBezTo>
                <a:cubicBezTo>
                  <a:pt x="990387" y="90084"/>
                  <a:pt x="983714" y="96757"/>
                  <a:pt x="983714" y="104989"/>
                </a:cubicBezTo>
                <a:close/>
                <a:moveTo>
                  <a:pt x="983714" y="14905"/>
                </a:moveTo>
                <a:cubicBezTo>
                  <a:pt x="983714" y="23137"/>
                  <a:pt x="990387" y="29810"/>
                  <a:pt x="998618" y="29810"/>
                </a:cubicBezTo>
                <a:cubicBezTo>
                  <a:pt x="1006850" y="29810"/>
                  <a:pt x="1013523" y="23137"/>
                  <a:pt x="1013523" y="14905"/>
                </a:cubicBezTo>
                <a:cubicBezTo>
                  <a:pt x="1013523" y="6673"/>
                  <a:pt x="1006850" y="0"/>
                  <a:pt x="998618" y="0"/>
                </a:cubicBezTo>
                <a:cubicBezTo>
                  <a:pt x="990387" y="0"/>
                  <a:pt x="983714" y="6673"/>
                  <a:pt x="983714" y="14905"/>
                </a:cubicBezTo>
                <a:close/>
                <a:moveTo>
                  <a:pt x="894286" y="554653"/>
                </a:moveTo>
                <a:cubicBezTo>
                  <a:pt x="894286" y="562884"/>
                  <a:pt x="900959" y="569557"/>
                  <a:pt x="909191" y="569557"/>
                </a:cubicBezTo>
                <a:cubicBezTo>
                  <a:pt x="917423" y="569557"/>
                  <a:pt x="924096" y="562884"/>
                  <a:pt x="924096" y="554653"/>
                </a:cubicBezTo>
                <a:cubicBezTo>
                  <a:pt x="924096" y="546421"/>
                  <a:pt x="917423" y="539748"/>
                  <a:pt x="909191" y="539748"/>
                </a:cubicBezTo>
                <a:cubicBezTo>
                  <a:pt x="900959" y="539748"/>
                  <a:pt x="894286" y="546421"/>
                  <a:pt x="894286" y="554653"/>
                </a:cubicBezTo>
                <a:close/>
                <a:moveTo>
                  <a:pt x="894286" y="464569"/>
                </a:moveTo>
                <a:cubicBezTo>
                  <a:pt x="894286" y="472801"/>
                  <a:pt x="900959" y="479474"/>
                  <a:pt x="909191" y="479474"/>
                </a:cubicBezTo>
                <a:cubicBezTo>
                  <a:pt x="917423" y="479474"/>
                  <a:pt x="924096" y="472801"/>
                  <a:pt x="924096" y="464569"/>
                </a:cubicBezTo>
                <a:cubicBezTo>
                  <a:pt x="924096" y="456337"/>
                  <a:pt x="917423" y="449664"/>
                  <a:pt x="909191" y="449664"/>
                </a:cubicBezTo>
                <a:cubicBezTo>
                  <a:pt x="900959" y="449664"/>
                  <a:pt x="894286" y="456337"/>
                  <a:pt x="894286" y="464569"/>
                </a:cubicBezTo>
                <a:close/>
                <a:moveTo>
                  <a:pt x="894285" y="375240"/>
                </a:moveTo>
                <a:cubicBezTo>
                  <a:pt x="894285" y="383471"/>
                  <a:pt x="900958" y="390144"/>
                  <a:pt x="909190" y="390144"/>
                </a:cubicBezTo>
                <a:cubicBezTo>
                  <a:pt x="917422" y="390144"/>
                  <a:pt x="924095" y="383471"/>
                  <a:pt x="924095" y="375240"/>
                </a:cubicBezTo>
                <a:cubicBezTo>
                  <a:pt x="924095" y="367008"/>
                  <a:pt x="917422" y="360335"/>
                  <a:pt x="909190" y="360335"/>
                </a:cubicBezTo>
                <a:cubicBezTo>
                  <a:pt x="900958" y="360335"/>
                  <a:pt x="894285" y="367008"/>
                  <a:pt x="894285" y="375240"/>
                </a:cubicBezTo>
                <a:close/>
                <a:moveTo>
                  <a:pt x="894285" y="285156"/>
                </a:moveTo>
                <a:cubicBezTo>
                  <a:pt x="894285" y="293388"/>
                  <a:pt x="900958" y="300061"/>
                  <a:pt x="909190" y="300061"/>
                </a:cubicBezTo>
                <a:cubicBezTo>
                  <a:pt x="917422" y="300061"/>
                  <a:pt x="924095" y="293388"/>
                  <a:pt x="924095" y="285156"/>
                </a:cubicBezTo>
                <a:cubicBezTo>
                  <a:pt x="924095" y="276924"/>
                  <a:pt x="917422" y="270251"/>
                  <a:pt x="909190" y="270251"/>
                </a:cubicBezTo>
                <a:cubicBezTo>
                  <a:pt x="900958" y="270251"/>
                  <a:pt x="894285" y="276924"/>
                  <a:pt x="894285" y="285156"/>
                </a:cubicBezTo>
                <a:close/>
                <a:moveTo>
                  <a:pt x="894285" y="195072"/>
                </a:moveTo>
                <a:cubicBezTo>
                  <a:pt x="894285" y="203304"/>
                  <a:pt x="900958" y="209977"/>
                  <a:pt x="909190" y="209977"/>
                </a:cubicBezTo>
                <a:cubicBezTo>
                  <a:pt x="917422" y="209977"/>
                  <a:pt x="924095" y="203304"/>
                  <a:pt x="924095" y="195072"/>
                </a:cubicBezTo>
                <a:cubicBezTo>
                  <a:pt x="924095" y="186840"/>
                  <a:pt x="917422" y="180167"/>
                  <a:pt x="909190" y="180167"/>
                </a:cubicBezTo>
                <a:cubicBezTo>
                  <a:pt x="900958" y="180167"/>
                  <a:pt x="894285" y="186840"/>
                  <a:pt x="894285" y="195072"/>
                </a:cubicBezTo>
                <a:close/>
                <a:moveTo>
                  <a:pt x="894285" y="104989"/>
                </a:moveTo>
                <a:cubicBezTo>
                  <a:pt x="894285" y="113220"/>
                  <a:pt x="900958" y="119893"/>
                  <a:pt x="909190" y="119893"/>
                </a:cubicBezTo>
                <a:cubicBezTo>
                  <a:pt x="917422" y="119893"/>
                  <a:pt x="924095" y="113220"/>
                  <a:pt x="924095" y="104989"/>
                </a:cubicBezTo>
                <a:cubicBezTo>
                  <a:pt x="924095" y="96757"/>
                  <a:pt x="917422" y="90084"/>
                  <a:pt x="909190" y="90084"/>
                </a:cubicBezTo>
                <a:cubicBezTo>
                  <a:pt x="900958" y="90084"/>
                  <a:pt x="894285" y="96757"/>
                  <a:pt x="894285" y="104989"/>
                </a:cubicBezTo>
                <a:close/>
                <a:moveTo>
                  <a:pt x="894285" y="14905"/>
                </a:moveTo>
                <a:cubicBezTo>
                  <a:pt x="894285" y="23137"/>
                  <a:pt x="900958" y="29810"/>
                  <a:pt x="909190" y="29810"/>
                </a:cubicBezTo>
                <a:cubicBezTo>
                  <a:pt x="917422" y="29810"/>
                  <a:pt x="924095" y="23137"/>
                  <a:pt x="924095" y="14905"/>
                </a:cubicBezTo>
                <a:cubicBezTo>
                  <a:pt x="924095" y="6673"/>
                  <a:pt x="917422" y="0"/>
                  <a:pt x="909190" y="0"/>
                </a:cubicBezTo>
                <a:cubicBezTo>
                  <a:pt x="900958" y="0"/>
                  <a:pt x="894285" y="6673"/>
                  <a:pt x="894285" y="14905"/>
                </a:cubicBezTo>
                <a:close/>
                <a:moveTo>
                  <a:pt x="804858" y="554653"/>
                </a:moveTo>
                <a:cubicBezTo>
                  <a:pt x="804858" y="562884"/>
                  <a:pt x="811531" y="569557"/>
                  <a:pt x="819762" y="569557"/>
                </a:cubicBezTo>
                <a:cubicBezTo>
                  <a:pt x="827994" y="569557"/>
                  <a:pt x="834667" y="562884"/>
                  <a:pt x="834667" y="554653"/>
                </a:cubicBezTo>
                <a:cubicBezTo>
                  <a:pt x="834667" y="546421"/>
                  <a:pt x="827994" y="539748"/>
                  <a:pt x="819762" y="539748"/>
                </a:cubicBezTo>
                <a:cubicBezTo>
                  <a:pt x="811531" y="539748"/>
                  <a:pt x="804858" y="546421"/>
                  <a:pt x="804858" y="554653"/>
                </a:cubicBezTo>
                <a:close/>
                <a:moveTo>
                  <a:pt x="804858" y="464569"/>
                </a:moveTo>
                <a:cubicBezTo>
                  <a:pt x="804858" y="472801"/>
                  <a:pt x="811531" y="479474"/>
                  <a:pt x="819762" y="479474"/>
                </a:cubicBezTo>
                <a:cubicBezTo>
                  <a:pt x="827994" y="479474"/>
                  <a:pt x="834667" y="472801"/>
                  <a:pt x="834667" y="464569"/>
                </a:cubicBezTo>
                <a:cubicBezTo>
                  <a:pt x="834667" y="456337"/>
                  <a:pt x="827994" y="449664"/>
                  <a:pt x="819762" y="449664"/>
                </a:cubicBezTo>
                <a:cubicBezTo>
                  <a:pt x="811531" y="449664"/>
                  <a:pt x="804858" y="456337"/>
                  <a:pt x="804858" y="464569"/>
                </a:cubicBezTo>
                <a:close/>
                <a:moveTo>
                  <a:pt x="804857" y="375240"/>
                </a:moveTo>
                <a:cubicBezTo>
                  <a:pt x="804857" y="383471"/>
                  <a:pt x="811530" y="390144"/>
                  <a:pt x="819761" y="390144"/>
                </a:cubicBezTo>
                <a:cubicBezTo>
                  <a:pt x="827993" y="390144"/>
                  <a:pt x="834666" y="383471"/>
                  <a:pt x="834666" y="375240"/>
                </a:cubicBezTo>
                <a:cubicBezTo>
                  <a:pt x="834666" y="367008"/>
                  <a:pt x="827993" y="360335"/>
                  <a:pt x="819761" y="360335"/>
                </a:cubicBezTo>
                <a:cubicBezTo>
                  <a:pt x="811530" y="360335"/>
                  <a:pt x="804857" y="367008"/>
                  <a:pt x="804857" y="375240"/>
                </a:cubicBezTo>
                <a:close/>
                <a:moveTo>
                  <a:pt x="804857" y="285156"/>
                </a:moveTo>
                <a:cubicBezTo>
                  <a:pt x="804857" y="293388"/>
                  <a:pt x="811530" y="300061"/>
                  <a:pt x="819761" y="300061"/>
                </a:cubicBezTo>
                <a:cubicBezTo>
                  <a:pt x="827993" y="300061"/>
                  <a:pt x="834666" y="293388"/>
                  <a:pt x="834666" y="285156"/>
                </a:cubicBezTo>
                <a:cubicBezTo>
                  <a:pt x="834666" y="276924"/>
                  <a:pt x="827993" y="270251"/>
                  <a:pt x="819761" y="270251"/>
                </a:cubicBezTo>
                <a:cubicBezTo>
                  <a:pt x="811530" y="270251"/>
                  <a:pt x="804857" y="276924"/>
                  <a:pt x="804857" y="285156"/>
                </a:cubicBezTo>
                <a:close/>
                <a:moveTo>
                  <a:pt x="804857" y="195072"/>
                </a:moveTo>
                <a:cubicBezTo>
                  <a:pt x="804857" y="203304"/>
                  <a:pt x="811530" y="209977"/>
                  <a:pt x="819761" y="209977"/>
                </a:cubicBezTo>
                <a:cubicBezTo>
                  <a:pt x="827993" y="209977"/>
                  <a:pt x="834666" y="203304"/>
                  <a:pt x="834666" y="195072"/>
                </a:cubicBezTo>
                <a:cubicBezTo>
                  <a:pt x="834666" y="186840"/>
                  <a:pt x="827993" y="180167"/>
                  <a:pt x="819761" y="180167"/>
                </a:cubicBezTo>
                <a:cubicBezTo>
                  <a:pt x="811530" y="180167"/>
                  <a:pt x="804857" y="186840"/>
                  <a:pt x="804857" y="195072"/>
                </a:cubicBezTo>
                <a:close/>
                <a:moveTo>
                  <a:pt x="804857" y="104989"/>
                </a:moveTo>
                <a:cubicBezTo>
                  <a:pt x="804857" y="113220"/>
                  <a:pt x="811530" y="119893"/>
                  <a:pt x="819761" y="119893"/>
                </a:cubicBezTo>
                <a:cubicBezTo>
                  <a:pt x="827993" y="119893"/>
                  <a:pt x="834666" y="113220"/>
                  <a:pt x="834666" y="104989"/>
                </a:cubicBezTo>
                <a:cubicBezTo>
                  <a:pt x="834666" y="96757"/>
                  <a:pt x="827993" y="90084"/>
                  <a:pt x="819761" y="90084"/>
                </a:cubicBezTo>
                <a:cubicBezTo>
                  <a:pt x="811530" y="90084"/>
                  <a:pt x="804857" y="96757"/>
                  <a:pt x="804857" y="104989"/>
                </a:cubicBezTo>
                <a:close/>
                <a:moveTo>
                  <a:pt x="804857" y="14905"/>
                </a:moveTo>
                <a:cubicBezTo>
                  <a:pt x="804857" y="23137"/>
                  <a:pt x="811530" y="29810"/>
                  <a:pt x="819761" y="29810"/>
                </a:cubicBezTo>
                <a:cubicBezTo>
                  <a:pt x="827993" y="29810"/>
                  <a:pt x="834666" y="23137"/>
                  <a:pt x="834666" y="14905"/>
                </a:cubicBezTo>
                <a:cubicBezTo>
                  <a:pt x="834666" y="6673"/>
                  <a:pt x="827993" y="0"/>
                  <a:pt x="819761" y="0"/>
                </a:cubicBezTo>
                <a:cubicBezTo>
                  <a:pt x="811530" y="0"/>
                  <a:pt x="804857" y="6673"/>
                  <a:pt x="804857" y="14905"/>
                </a:cubicBezTo>
                <a:close/>
                <a:moveTo>
                  <a:pt x="715429" y="554653"/>
                </a:moveTo>
                <a:cubicBezTo>
                  <a:pt x="715429" y="562884"/>
                  <a:pt x="722102" y="569557"/>
                  <a:pt x="730334" y="569557"/>
                </a:cubicBezTo>
                <a:cubicBezTo>
                  <a:pt x="738566" y="569557"/>
                  <a:pt x="745239" y="562884"/>
                  <a:pt x="745239" y="554653"/>
                </a:cubicBezTo>
                <a:cubicBezTo>
                  <a:pt x="745239" y="546421"/>
                  <a:pt x="738566" y="539748"/>
                  <a:pt x="730334" y="539748"/>
                </a:cubicBezTo>
                <a:cubicBezTo>
                  <a:pt x="722102" y="539748"/>
                  <a:pt x="715429" y="546421"/>
                  <a:pt x="715429" y="554653"/>
                </a:cubicBezTo>
                <a:close/>
                <a:moveTo>
                  <a:pt x="715429" y="464569"/>
                </a:moveTo>
                <a:cubicBezTo>
                  <a:pt x="715429" y="472801"/>
                  <a:pt x="722102" y="479474"/>
                  <a:pt x="730334" y="479474"/>
                </a:cubicBezTo>
                <a:cubicBezTo>
                  <a:pt x="738566" y="479474"/>
                  <a:pt x="745239" y="472801"/>
                  <a:pt x="745239" y="464569"/>
                </a:cubicBezTo>
                <a:cubicBezTo>
                  <a:pt x="745239" y="456337"/>
                  <a:pt x="738566" y="449664"/>
                  <a:pt x="730334" y="449664"/>
                </a:cubicBezTo>
                <a:cubicBezTo>
                  <a:pt x="722102" y="449664"/>
                  <a:pt x="715429" y="456337"/>
                  <a:pt x="715429" y="464569"/>
                </a:cubicBezTo>
                <a:close/>
                <a:moveTo>
                  <a:pt x="715428" y="375240"/>
                </a:moveTo>
                <a:cubicBezTo>
                  <a:pt x="715428" y="383471"/>
                  <a:pt x="722101" y="390144"/>
                  <a:pt x="730333" y="390144"/>
                </a:cubicBezTo>
                <a:cubicBezTo>
                  <a:pt x="738565" y="390144"/>
                  <a:pt x="745238" y="383471"/>
                  <a:pt x="745238" y="375240"/>
                </a:cubicBezTo>
                <a:cubicBezTo>
                  <a:pt x="745238" y="367008"/>
                  <a:pt x="738565" y="360335"/>
                  <a:pt x="730333" y="360335"/>
                </a:cubicBezTo>
                <a:cubicBezTo>
                  <a:pt x="722101" y="360335"/>
                  <a:pt x="715428" y="367008"/>
                  <a:pt x="715428" y="375240"/>
                </a:cubicBezTo>
                <a:close/>
                <a:moveTo>
                  <a:pt x="715428" y="285156"/>
                </a:moveTo>
                <a:cubicBezTo>
                  <a:pt x="715428" y="293388"/>
                  <a:pt x="722101" y="300061"/>
                  <a:pt x="730333" y="300061"/>
                </a:cubicBezTo>
                <a:cubicBezTo>
                  <a:pt x="738565" y="300061"/>
                  <a:pt x="745238" y="293388"/>
                  <a:pt x="745238" y="285156"/>
                </a:cubicBezTo>
                <a:cubicBezTo>
                  <a:pt x="745238" y="276924"/>
                  <a:pt x="738565" y="270251"/>
                  <a:pt x="730333" y="270251"/>
                </a:cubicBezTo>
                <a:cubicBezTo>
                  <a:pt x="722101" y="270251"/>
                  <a:pt x="715428" y="276924"/>
                  <a:pt x="715428" y="285156"/>
                </a:cubicBezTo>
                <a:close/>
                <a:moveTo>
                  <a:pt x="715428" y="195072"/>
                </a:moveTo>
                <a:cubicBezTo>
                  <a:pt x="715428" y="203304"/>
                  <a:pt x="722101" y="209977"/>
                  <a:pt x="730333" y="209977"/>
                </a:cubicBezTo>
                <a:cubicBezTo>
                  <a:pt x="738565" y="209977"/>
                  <a:pt x="745238" y="203304"/>
                  <a:pt x="745238" y="195072"/>
                </a:cubicBezTo>
                <a:cubicBezTo>
                  <a:pt x="745238" y="186840"/>
                  <a:pt x="738565" y="180167"/>
                  <a:pt x="730333" y="180167"/>
                </a:cubicBezTo>
                <a:cubicBezTo>
                  <a:pt x="722101" y="180167"/>
                  <a:pt x="715428" y="186840"/>
                  <a:pt x="715428" y="195072"/>
                </a:cubicBezTo>
                <a:close/>
                <a:moveTo>
                  <a:pt x="715428" y="104989"/>
                </a:moveTo>
                <a:cubicBezTo>
                  <a:pt x="715428" y="113220"/>
                  <a:pt x="722101" y="119893"/>
                  <a:pt x="730333" y="119893"/>
                </a:cubicBezTo>
                <a:cubicBezTo>
                  <a:pt x="738565" y="119893"/>
                  <a:pt x="745238" y="113220"/>
                  <a:pt x="745238" y="104989"/>
                </a:cubicBezTo>
                <a:cubicBezTo>
                  <a:pt x="745238" y="96757"/>
                  <a:pt x="738565" y="90084"/>
                  <a:pt x="730333" y="90084"/>
                </a:cubicBezTo>
                <a:cubicBezTo>
                  <a:pt x="722101" y="90084"/>
                  <a:pt x="715428" y="96757"/>
                  <a:pt x="715428" y="104989"/>
                </a:cubicBezTo>
                <a:close/>
                <a:moveTo>
                  <a:pt x="715428" y="14905"/>
                </a:moveTo>
                <a:cubicBezTo>
                  <a:pt x="715428" y="23137"/>
                  <a:pt x="722101" y="29810"/>
                  <a:pt x="730333" y="29810"/>
                </a:cubicBezTo>
                <a:cubicBezTo>
                  <a:pt x="738565" y="29810"/>
                  <a:pt x="745238" y="23137"/>
                  <a:pt x="745238" y="14905"/>
                </a:cubicBezTo>
                <a:cubicBezTo>
                  <a:pt x="745238" y="6673"/>
                  <a:pt x="738565" y="0"/>
                  <a:pt x="730333" y="0"/>
                </a:cubicBezTo>
                <a:cubicBezTo>
                  <a:pt x="722101" y="0"/>
                  <a:pt x="715428" y="6673"/>
                  <a:pt x="715428" y="14905"/>
                </a:cubicBezTo>
                <a:close/>
                <a:moveTo>
                  <a:pt x="626001" y="554653"/>
                </a:moveTo>
                <a:cubicBezTo>
                  <a:pt x="626001" y="562884"/>
                  <a:pt x="632674" y="569557"/>
                  <a:pt x="640905" y="569557"/>
                </a:cubicBezTo>
                <a:cubicBezTo>
                  <a:pt x="649137" y="569557"/>
                  <a:pt x="655810" y="562884"/>
                  <a:pt x="655810" y="554653"/>
                </a:cubicBezTo>
                <a:cubicBezTo>
                  <a:pt x="655810" y="546421"/>
                  <a:pt x="649137" y="539748"/>
                  <a:pt x="640905" y="539748"/>
                </a:cubicBezTo>
                <a:cubicBezTo>
                  <a:pt x="632674" y="539748"/>
                  <a:pt x="626001" y="546421"/>
                  <a:pt x="626001" y="554653"/>
                </a:cubicBezTo>
                <a:close/>
                <a:moveTo>
                  <a:pt x="626001" y="464569"/>
                </a:moveTo>
                <a:cubicBezTo>
                  <a:pt x="626001" y="472801"/>
                  <a:pt x="632674" y="479474"/>
                  <a:pt x="640905" y="479474"/>
                </a:cubicBezTo>
                <a:cubicBezTo>
                  <a:pt x="649137" y="479474"/>
                  <a:pt x="655810" y="472801"/>
                  <a:pt x="655810" y="464569"/>
                </a:cubicBezTo>
                <a:cubicBezTo>
                  <a:pt x="655810" y="456337"/>
                  <a:pt x="649137" y="449664"/>
                  <a:pt x="640905" y="449664"/>
                </a:cubicBezTo>
                <a:cubicBezTo>
                  <a:pt x="632674" y="449664"/>
                  <a:pt x="626001" y="456337"/>
                  <a:pt x="626001" y="464569"/>
                </a:cubicBezTo>
                <a:close/>
                <a:moveTo>
                  <a:pt x="626000" y="375240"/>
                </a:moveTo>
                <a:cubicBezTo>
                  <a:pt x="626000" y="383471"/>
                  <a:pt x="632673" y="390144"/>
                  <a:pt x="640904" y="390144"/>
                </a:cubicBezTo>
                <a:cubicBezTo>
                  <a:pt x="649136" y="390144"/>
                  <a:pt x="655809" y="383471"/>
                  <a:pt x="655809" y="375240"/>
                </a:cubicBezTo>
                <a:cubicBezTo>
                  <a:pt x="655809" y="367008"/>
                  <a:pt x="649136" y="360335"/>
                  <a:pt x="640904" y="360335"/>
                </a:cubicBezTo>
                <a:cubicBezTo>
                  <a:pt x="632673" y="360335"/>
                  <a:pt x="626000" y="367008"/>
                  <a:pt x="626000" y="375240"/>
                </a:cubicBezTo>
                <a:close/>
                <a:moveTo>
                  <a:pt x="626000" y="285156"/>
                </a:moveTo>
                <a:cubicBezTo>
                  <a:pt x="626000" y="293388"/>
                  <a:pt x="632673" y="300061"/>
                  <a:pt x="640904" y="300061"/>
                </a:cubicBezTo>
                <a:cubicBezTo>
                  <a:pt x="649136" y="300061"/>
                  <a:pt x="655809" y="293388"/>
                  <a:pt x="655809" y="285156"/>
                </a:cubicBezTo>
                <a:cubicBezTo>
                  <a:pt x="655809" y="276924"/>
                  <a:pt x="649136" y="270251"/>
                  <a:pt x="640904" y="270251"/>
                </a:cubicBezTo>
                <a:cubicBezTo>
                  <a:pt x="632673" y="270251"/>
                  <a:pt x="626000" y="276924"/>
                  <a:pt x="626000" y="285156"/>
                </a:cubicBezTo>
                <a:close/>
                <a:moveTo>
                  <a:pt x="626000" y="195072"/>
                </a:moveTo>
                <a:cubicBezTo>
                  <a:pt x="626000" y="203304"/>
                  <a:pt x="632673" y="209977"/>
                  <a:pt x="640904" y="209977"/>
                </a:cubicBezTo>
                <a:cubicBezTo>
                  <a:pt x="649136" y="209977"/>
                  <a:pt x="655809" y="203304"/>
                  <a:pt x="655809" y="195072"/>
                </a:cubicBezTo>
                <a:cubicBezTo>
                  <a:pt x="655809" y="186840"/>
                  <a:pt x="649136" y="180167"/>
                  <a:pt x="640904" y="180167"/>
                </a:cubicBezTo>
                <a:cubicBezTo>
                  <a:pt x="632673" y="180167"/>
                  <a:pt x="626000" y="186840"/>
                  <a:pt x="626000" y="195072"/>
                </a:cubicBezTo>
                <a:close/>
                <a:moveTo>
                  <a:pt x="626000" y="104989"/>
                </a:moveTo>
                <a:cubicBezTo>
                  <a:pt x="626000" y="113220"/>
                  <a:pt x="632673" y="119893"/>
                  <a:pt x="640904" y="119893"/>
                </a:cubicBezTo>
                <a:cubicBezTo>
                  <a:pt x="649136" y="119893"/>
                  <a:pt x="655809" y="113220"/>
                  <a:pt x="655809" y="104989"/>
                </a:cubicBezTo>
                <a:cubicBezTo>
                  <a:pt x="655809" y="96757"/>
                  <a:pt x="649136" y="90084"/>
                  <a:pt x="640904" y="90084"/>
                </a:cubicBezTo>
                <a:cubicBezTo>
                  <a:pt x="632673" y="90084"/>
                  <a:pt x="626000" y="96757"/>
                  <a:pt x="626000" y="104989"/>
                </a:cubicBezTo>
                <a:close/>
                <a:moveTo>
                  <a:pt x="626000" y="14905"/>
                </a:moveTo>
                <a:cubicBezTo>
                  <a:pt x="626000" y="23137"/>
                  <a:pt x="632673" y="29810"/>
                  <a:pt x="640904" y="29810"/>
                </a:cubicBezTo>
                <a:cubicBezTo>
                  <a:pt x="649136" y="29810"/>
                  <a:pt x="655809" y="23137"/>
                  <a:pt x="655809" y="14905"/>
                </a:cubicBezTo>
                <a:cubicBezTo>
                  <a:pt x="655809" y="6673"/>
                  <a:pt x="649136" y="0"/>
                  <a:pt x="640904" y="0"/>
                </a:cubicBezTo>
                <a:cubicBezTo>
                  <a:pt x="632673" y="0"/>
                  <a:pt x="626000" y="6673"/>
                  <a:pt x="626000" y="14905"/>
                </a:cubicBezTo>
                <a:close/>
                <a:moveTo>
                  <a:pt x="536572" y="554653"/>
                </a:moveTo>
                <a:cubicBezTo>
                  <a:pt x="536572" y="562884"/>
                  <a:pt x="543245" y="569557"/>
                  <a:pt x="551477" y="569557"/>
                </a:cubicBezTo>
                <a:cubicBezTo>
                  <a:pt x="559709" y="569557"/>
                  <a:pt x="566382" y="562884"/>
                  <a:pt x="566382" y="554653"/>
                </a:cubicBezTo>
                <a:cubicBezTo>
                  <a:pt x="566382" y="546421"/>
                  <a:pt x="559709" y="539748"/>
                  <a:pt x="551477" y="539748"/>
                </a:cubicBezTo>
                <a:cubicBezTo>
                  <a:pt x="543245" y="539748"/>
                  <a:pt x="536572" y="546421"/>
                  <a:pt x="536572" y="554653"/>
                </a:cubicBezTo>
                <a:close/>
                <a:moveTo>
                  <a:pt x="536572" y="464569"/>
                </a:moveTo>
                <a:cubicBezTo>
                  <a:pt x="536572" y="472801"/>
                  <a:pt x="543245" y="479474"/>
                  <a:pt x="551477" y="479474"/>
                </a:cubicBezTo>
                <a:cubicBezTo>
                  <a:pt x="559709" y="479474"/>
                  <a:pt x="566382" y="472801"/>
                  <a:pt x="566382" y="464569"/>
                </a:cubicBezTo>
                <a:cubicBezTo>
                  <a:pt x="566382" y="456337"/>
                  <a:pt x="559709" y="449664"/>
                  <a:pt x="551477" y="449664"/>
                </a:cubicBezTo>
                <a:cubicBezTo>
                  <a:pt x="543245" y="449664"/>
                  <a:pt x="536572" y="456337"/>
                  <a:pt x="536572" y="464569"/>
                </a:cubicBezTo>
                <a:close/>
                <a:moveTo>
                  <a:pt x="536571" y="375240"/>
                </a:moveTo>
                <a:cubicBezTo>
                  <a:pt x="536571" y="383471"/>
                  <a:pt x="543244" y="390144"/>
                  <a:pt x="551476" y="390144"/>
                </a:cubicBezTo>
                <a:cubicBezTo>
                  <a:pt x="559708" y="390144"/>
                  <a:pt x="566381" y="383471"/>
                  <a:pt x="566381" y="375240"/>
                </a:cubicBezTo>
                <a:cubicBezTo>
                  <a:pt x="566381" y="367008"/>
                  <a:pt x="559708" y="360335"/>
                  <a:pt x="551476" y="360335"/>
                </a:cubicBezTo>
                <a:cubicBezTo>
                  <a:pt x="543244" y="360335"/>
                  <a:pt x="536571" y="367008"/>
                  <a:pt x="536571" y="375240"/>
                </a:cubicBezTo>
                <a:close/>
                <a:moveTo>
                  <a:pt x="536571" y="285156"/>
                </a:moveTo>
                <a:cubicBezTo>
                  <a:pt x="536571" y="293388"/>
                  <a:pt x="543244" y="300061"/>
                  <a:pt x="551476" y="300061"/>
                </a:cubicBezTo>
                <a:cubicBezTo>
                  <a:pt x="559708" y="300061"/>
                  <a:pt x="566381" y="293388"/>
                  <a:pt x="566381" y="285156"/>
                </a:cubicBezTo>
                <a:cubicBezTo>
                  <a:pt x="566381" y="276924"/>
                  <a:pt x="559708" y="270251"/>
                  <a:pt x="551476" y="270251"/>
                </a:cubicBezTo>
                <a:cubicBezTo>
                  <a:pt x="543244" y="270251"/>
                  <a:pt x="536571" y="276924"/>
                  <a:pt x="536571" y="285156"/>
                </a:cubicBezTo>
                <a:close/>
                <a:moveTo>
                  <a:pt x="536571" y="195072"/>
                </a:moveTo>
                <a:cubicBezTo>
                  <a:pt x="536571" y="203304"/>
                  <a:pt x="543244" y="209977"/>
                  <a:pt x="551476" y="209977"/>
                </a:cubicBezTo>
                <a:cubicBezTo>
                  <a:pt x="559708" y="209977"/>
                  <a:pt x="566381" y="203304"/>
                  <a:pt x="566381" y="195072"/>
                </a:cubicBezTo>
                <a:cubicBezTo>
                  <a:pt x="566381" y="186840"/>
                  <a:pt x="559708" y="180167"/>
                  <a:pt x="551476" y="180167"/>
                </a:cubicBezTo>
                <a:cubicBezTo>
                  <a:pt x="543244" y="180167"/>
                  <a:pt x="536571" y="186840"/>
                  <a:pt x="536571" y="195072"/>
                </a:cubicBezTo>
                <a:close/>
                <a:moveTo>
                  <a:pt x="536571" y="104989"/>
                </a:moveTo>
                <a:cubicBezTo>
                  <a:pt x="536571" y="113220"/>
                  <a:pt x="543244" y="119893"/>
                  <a:pt x="551476" y="119893"/>
                </a:cubicBezTo>
                <a:cubicBezTo>
                  <a:pt x="559708" y="119893"/>
                  <a:pt x="566381" y="113220"/>
                  <a:pt x="566381" y="104989"/>
                </a:cubicBezTo>
                <a:cubicBezTo>
                  <a:pt x="566381" y="96757"/>
                  <a:pt x="559708" y="90084"/>
                  <a:pt x="551476" y="90084"/>
                </a:cubicBezTo>
                <a:cubicBezTo>
                  <a:pt x="543244" y="90084"/>
                  <a:pt x="536571" y="96757"/>
                  <a:pt x="536571" y="104989"/>
                </a:cubicBezTo>
                <a:close/>
                <a:moveTo>
                  <a:pt x="536571" y="14905"/>
                </a:moveTo>
                <a:cubicBezTo>
                  <a:pt x="536571" y="23137"/>
                  <a:pt x="543244" y="29810"/>
                  <a:pt x="551476" y="29810"/>
                </a:cubicBezTo>
                <a:cubicBezTo>
                  <a:pt x="559708" y="29810"/>
                  <a:pt x="566381" y="23137"/>
                  <a:pt x="566381" y="14905"/>
                </a:cubicBezTo>
                <a:cubicBezTo>
                  <a:pt x="566381" y="6673"/>
                  <a:pt x="559708" y="0"/>
                  <a:pt x="551476" y="0"/>
                </a:cubicBezTo>
                <a:cubicBezTo>
                  <a:pt x="543244" y="0"/>
                  <a:pt x="536571" y="6673"/>
                  <a:pt x="536571" y="14905"/>
                </a:cubicBezTo>
                <a:close/>
                <a:moveTo>
                  <a:pt x="447144" y="554653"/>
                </a:moveTo>
                <a:cubicBezTo>
                  <a:pt x="447144" y="562884"/>
                  <a:pt x="453817" y="569557"/>
                  <a:pt x="462048" y="569557"/>
                </a:cubicBezTo>
                <a:cubicBezTo>
                  <a:pt x="470280" y="569557"/>
                  <a:pt x="476953" y="562884"/>
                  <a:pt x="476953" y="554653"/>
                </a:cubicBezTo>
                <a:cubicBezTo>
                  <a:pt x="476953" y="546421"/>
                  <a:pt x="470280" y="539748"/>
                  <a:pt x="462048" y="539748"/>
                </a:cubicBezTo>
                <a:cubicBezTo>
                  <a:pt x="453817" y="539748"/>
                  <a:pt x="447144" y="546421"/>
                  <a:pt x="447144" y="554653"/>
                </a:cubicBezTo>
                <a:close/>
                <a:moveTo>
                  <a:pt x="447144" y="464569"/>
                </a:moveTo>
                <a:cubicBezTo>
                  <a:pt x="447144" y="472801"/>
                  <a:pt x="453817" y="479474"/>
                  <a:pt x="462048" y="479474"/>
                </a:cubicBezTo>
                <a:cubicBezTo>
                  <a:pt x="470280" y="479474"/>
                  <a:pt x="476953" y="472801"/>
                  <a:pt x="476953" y="464569"/>
                </a:cubicBezTo>
                <a:cubicBezTo>
                  <a:pt x="476953" y="456337"/>
                  <a:pt x="470280" y="449664"/>
                  <a:pt x="462048" y="449664"/>
                </a:cubicBezTo>
                <a:cubicBezTo>
                  <a:pt x="453817" y="449664"/>
                  <a:pt x="447144" y="456337"/>
                  <a:pt x="447144" y="464569"/>
                </a:cubicBezTo>
                <a:close/>
                <a:moveTo>
                  <a:pt x="447143" y="375240"/>
                </a:moveTo>
                <a:cubicBezTo>
                  <a:pt x="447143" y="383471"/>
                  <a:pt x="453816" y="390144"/>
                  <a:pt x="462047" y="390144"/>
                </a:cubicBezTo>
                <a:cubicBezTo>
                  <a:pt x="470279" y="390144"/>
                  <a:pt x="476952" y="383471"/>
                  <a:pt x="476952" y="375240"/>
                </a:cubicBezTo>
                <a:cubicBezTo>
                  <a:pt x="476952" y="367008"/>
                  <a:pt x="470279" y="360335"/>
                  <a:pt x="462047" y="360335"/>
                </a:cubicBezTo>
                <a:cubicBezTo>
                  <a:pt x="453816" y="360335"/>
                  <a:pt x="447143" y="367008"/>
                  <a:pt x="447143" y="375240"/>
                </a:cubicBezTo>
                <a:close/>
                <a:moveTo>
                  <a:pt x="447143" y="285156"/>
                </a:moveTo>
                <a:cubicBezTo>
                  <a:pt x="447143" y="293388"/>
                  <a:pt x="453816" y="300061"/>
                  <a:pt x="462047" y="300061"/>
                </a:cubicBezTo>
                <a:cubicBezTo>
                  <a:pt x="470279" y="300061"/>
                  <a:pt x="476952" y="293388"/>
                  <a:pt x="476952" y="285156"/>
                </a:cubicBezTo>
                <a:cubicBezTo>
                  <a:pt x="476952" y="276924"/>
                  <a:pt x="470279" y="270251"/>
                  <a:pt x="462047" y="270251"/>
                </a:cubicBezTo>
                <a:cubicBezTo>
                  <a:pt x="453816" y="270251"/>
                  <a:pt x="447143" y="276924"/>
                  <a:pt x="447143" y="285156"/>
                </a:cubicBezTo>
                <a:close/>
                <a:moveTo>
                  <a:pt x="447143" y="195072"/>
                </a:moveTo>
                <a:cubicBezTo>
                  <a:pt x="447143" y="203304"/>
                  <a:pt x="453816" y="209977"/>
                  <a:pt x="462047" y="209977"/>
                </a:cubicBezTo>
                <a:cubicBezTo>
                  <a:pt x="470279" y="209977"/>
                  <a:pt x="476952" y="203304"/>
                  <a:pt x="476952" y="195072"/>
                </a:cubicBezTo>
                <a:cubicBezTo>
                  <a:pt x="476952" y="186840"/>
                  <a:pt x="470279" y="180167"/>
                  <a:pt x="462047" y="180167"/>
                </a:cubicBezTo>
                <a:cubicBezTo>
                  <a:pt x="453816" y="180167"/>
                  <a:pt x="447143" y="186840"/>
                  <a:pt x="447143" y="195072"/>
                </a:cubicBezTo>
                <a:close/>
                <a:moveTo>
                  <a:pt x="447143" y="104989"/>
                </a:moveTo>
                <a:cubicBezTo>
                  <a:pt x="447143" y="113220"/>
                  <a:pt x="453816" y="119893"/>
                  <a:pt x="462047" y="119893"/>
                </a:cubicBezTo>
                <a:cubicBezTo>
                  <a:pt x="470279" y="119893"/>
                  <a:pt x="476952" y="113220"/>
                  <a:pt x="476952" y="104989"/>
                </a:cubicBezTo>
                <a:cubicBezTo>
                  <a:pt x="476952" y="96757"/>
                  <a:pt x="470279" y="90084"/>
                  <a:pt x="462047" y="90084"/>
                </a:cubicBezTo>
                <a:cubicBezTo>
                  <a:pt x="453816" y="90084"/>
                  <a:pt x="447143" y="96757"/>
                  <a:pt x="447143" y="104989"/>
                </a:cubicBezTo>
                <a:close/>
                <a:moveTo>
                  <a:pt x="447143" y="14905"/>
                </a:moveTo>
                <a:cubicBezTo>
                  <a:pt x="447143" y="23137"/>
                  <a:pt x="453816" y="29810"/>
                  <a:pt x="462047" y="29810"/>
                </a:cubicBezTo>
                <a:cubicBezTo>
                  <a:pt x="470279" y="29810"/>
                  <a:pt x="476952" y="23137"/>
                  <a:pt x="476952" y="14905"/>
                </a:cubicBezTo>
                <a:cubicBezTo>
                  <a:pt x="476952" y="6673"/>
                  <a:pt x="470279" y="0"/>
                  <a:pt x="462047" y="0"/>
                </a:cubicBezTo>
                <a:cubicBezTo>
                  <a:pt x="453816" y="0"/>
                  <a:pt x="447143" y="6673"/>
                  <a:pt x="447143" y="14905"/>
                </a:cubicBezTo>
                <a:close/>
                <a:moveTo>
                  <a:pt x="357715" y="554653"/>
                </a:moveTo>
                <a:cubicBezTo>
                  <a:pt x="357715" y="562884"/>
                  <a:pt x="364388" y="569557"/>
                  <a:pt x="372620" y="569557"/>
                </a:cubicBezTo>
                <a:cubicBezTo>
                  <a:pt x="380852" y="569557"/>
                  <a:pt x="387525" y="562884"/>
                  <a:pt x="387525" y="554653"/>
                </a:cubicBezTo>
                <a:cubicBezTo>
                  <a:pt x="387525" y="546421"/>
                  <a:pt x="380852" y="539748"/>
                  <a:pt x="372620" y="539748"/>
                </a:cubicBezTo>
                <a:cubicBezTo>
                  <a:pt x="364388" y="539748"/>
                  <a:pt x="357715" y="546421"/>
                  <a:pt x="357715" y="554653"/>
                </a:cubicBezTo>
                <a:close/>
                <a:moveTo>
                  <a:pt x="357715" y="464569"/>
                </a:moveTo>
                <a:cubicBezTo>
                  <a:pt x="357715" y="472801"/>
                  <a:pt x="364388" y="479474"/>
                  <a:pt x="372620" y="479474"/>
                </a:cubicBezTo>
                <a:cubicBezTo>
                  <a:pt x="380852" y="479474"/>
                  <a:pt x="387525" y="472801"/>
                  <a:pt x="387525" y="464569"/>
                </a:cubicBezTo>
                <a:cubicBezTo>
                  <a:pt x="387525" y="456337"/>
                  <a:pt x="380852" y="449664"/>
                  <a:pt x="372620" y="449664"/>
                </a:cubicBezTo>
                <a:cubicBezTo>
                  <a:pt x="364388" y="449664"/>
                  <a:pt x="357715" y="456337"/>
                  <a:pt x="357715" y="464569"/>
                </a:cubicBezTo>
                <a:close/>
                <a:moveTo>
                  <a:pt x="357714" y="375240"/>
                </a:moveTo>
                <a:cubicBezTo>
                  <a:pt x="357714" y="383471"/>
                  <a:pt x="364387" y="390144"/>
                  <a:pt x="372619" y="390144"/>
                </a:cubicBezTo>
                <a:cubicBezTo>
                  <a:pt x="380851" y="390144"/>
                  <a:pt x="387524" y="383471"/>
                  <a:pt x="387524" y="375240"/>
                </a:cubicBezTo>
                <a:cubicBezTo>
                  <a:pt x="387524" y="367008"/>
                  <a:pt x="380851" y="360335"/>
                  <a:pt x="372619" y="360335"/>
                </a:cubicBezTo>
                <a:cubicBezTo>
                  <a:pt x="364387" y="360335"/>
                  <a:pt x="357714" y="367008"/>
                  <a:pt x="357714" y="375240"/>
                </a:cubicBezTo>
                <a:close/>
                <a:moveTo>
                  <a:pt x="357714" y="285156"/>
                </a:moveTo>
                <a:cubicBezTo>
                  <a:pt x="357714" y="293388"/>
                  <a:pt x="364387" y="300061"/>
                  <a:pt x="372619" y="300061"/>
                </a:cubicBezTo>
                <a:cubicBezTo>
                  <a:pt x="380851" y="300061"/>
                  <a:pt x="387524" y="293388"/>
                  <a:pt x="387524" y="285156"/>
                </a:cubicBezTo>
                <a:cubicBezTo>
                  <a:pt x="387524" y="276924"/>
                  <a:pt x="380851" y="270251"/>
                  <a:pt x="372619" y="270251"/>
                </a:cubicBezTo>
                <a:cubicBezTo>
                  <a:pt x="364387" y="270251"/>
                  <a:pt x="357714" y="276924"/>
                  <a:pt x="357714" y="285156"/>
                </a:cubicBezTo>
                <a:close/>
                <a:moveTo>
                  <a:pt x="357714" y="195072"/>
                </a:moveTo>
                <a:cubicBezTo>
                  <a:pt x="357714" y="203304"/>
                  <a:pt x="364387" y="209977"/>
                  <a:pt x="372619" y="209977"/>
                </a:cubicBezTo>
                <a:cubicBezTo>
                  <a:pt x="380851" y="209977"/>
                  <a:pt x="387524" y="203304"/>
                  <a:pt x="387524" y="195072"/>
                </a:cubicBezTo>
                <a:cubicBezTo>
                  <a:pt x="387524" y="186840"/>
                  <a:pt x="380851" y="180167"/>
                  <a:pt x="372619" y="180167"/>
                </a:cubicBezTo>
                <a:cubicBezTo>
                  <a:pt x="364387" y="180167"/>
                  <a:pt x="357714" y="186840"/>
                  <a:pt x="357714" y="195072"/>
                </a:cubicBezTo>
                <a:close/>
                <a:moveTo>
                  <a:pt x="357714" y="104989"/>
                </a:moveTo>
                <a:cubicBezTo>
                  <a:pt x="357714" y="113220"/>
                  <a:pt x="364387" y="119893"/>
                  <a:pt x="372619" y="119893"/>
                </a:cubicBezTo>
                <a:cubicBezTo>
                  <a:pt x="380851" y="119893"/>
                  <a:pt x="387524" y="113220"/>
                  <a:pt x="387524" y="104989"/>
                </a:cubicBezTo>
                <a:cubicBezTo>
                  <a:pt x="387524" y="96757"/>
                  <a:pt x="380851" y="90084"/>
                  <a:pt x="372619" y="90084"/>
                </a:cubicBezTo>
                <a:cubicBezTo>
                  <a:pt x="364387" y="90084"/>
                  <a:pt x="357714" y="96757"/>
                  <a:pt x="357714" y="104989"/>
                </a:cubicBezTo>
                <a:close/>
                <a:moveTo>
                  <a:pt x="357714" y="14905"/>
                </a:moveTo>
                <a:cubicBezTo>
                  <a:pt x="357714" y="23137"/>
                  <a:pt x="364387" y="29810"/>
                  <a:pt x="372619" y="29810"/>
                </a:cubicBezTo>
                <a:cubicBezTo>
                  <a:pt x="380851" y="29810"/>
                  <a:pt x="387524" y="23137"/>
                  <a:pt x="387524" y="14905"/>
                </a:cubicBezTo>
                <a:cubicBezTo>
                  <a:pt x="387524" y="6673"/>
                  <a:pt x="380851" y="0"/>
                  <a:pt x="372619" y="0"/>
                </a:cubicBezTo>
                <a:cubicBezTo>
                  <a:pt x="364387" y="0"/>
                  <a:pt x="357714" y="6673"/>
                  <a:pt x="357714" y="14905"/>
                </a:cubicBezTo>
                <a:close/>
                <a:moveTo>
                  <a:pt x="268287" y="554653"/>
                </a:moveTo>
                <a:cubicBezTo>
                  <a:pt x="268287" y="562884"/>
                  <a:pt x="274960" y="569557"/>
                  <a:pt x="283191" y="569557"/>
                </a:cubicBezTo>
                <a:cubicBezTo>
                  <a:pt x="291423" y="569557"/>
                  <a:pt x="298096" y="562884"/>
                  <a:pt x="298096" y="554653"/>
                </a:cubicBezTo>
                <a:cubicBezTo>
                  <a:pt x="298096" y="546421"/>
                  <a:pt x="291423" y="539748"/>
                  <a:pt x="283191" y="539748"/>
                </a:cubicBezTo>
                <a:cubicBezTo>
                  <a:pt x="274960" y="539748"/>
                  <a:pt x="268287" y="546421"/>
                  <a:pt x="268287" y="554653"/>
                </a:cubicBezTo>
                <a:close/>
                <a:moveTo>
                  <a:pt x="268287" y="464569"/>
                </a:moveTo>
                <a:cubicBezTo>
                  <a:pt x="268287" y="472801"/>
                  <a:pt x="274960" y="479474"/>
                  <a:pt x="283191" y="479474"/>
                </a:cubicBezTo>
                <a:cubicBezTo>
                  <a:pt x="291423" y="479474"/>
                  <a:pt x="298096" y="472801"/>
                  <a:pt x="298096" y="464569"/>
                </a:cubicBezTo>
                <a:cubicBezTo>
                  <a:pt x="298096" y="456337"/>
                  <a:pt x="291423" y="449664"/>
                  <a:pt x="283191" y="449664"/>
                </a:cubicBezTo>
                <a:cubicBezTo>
                  <a:pt x="274960" y="449664"/>
                  <a:pt x="268287" y="456337"/>
                  <a:pt x="268287" y="464569"/>
                </a:cubicBezTo>
                <a:close/>
                <a:moveTo>
                  <a:pt x="268286" y="375240"/>
                </a:moveTo>
                <a:cubicBezTo>
                  <a:pt x="268286" y="383471"/>
                  <a:pt x="274959" y="390144"/>
                  <a:pt x="283190" y="390144"/>
                </a:cubicBezTo>
                <a:cubicBezTo>
                  <a:pt x="291422" y="390144"/>
                  <a:pt x="298095" y="383471"/>
                  <a:pt x="298095" y="375240"/>
                </a:cubicBezTo>
                <a:cubicBezTo>
                  <a:pt x="298095" y="367008"/>
                  <a:pt x="291422" y="360335"/>
                  <a:pt x="283190" y="360335"/>
                </a:cubicBezTo>
                <a:cubicBezTo>
                  <a:pt x="274959" y="360335"/>
                  <a:pt x="268286" y="367008"/>
                  <a:pt x="268286" y="375240"/>
                </a:cubicBezTo>
                <a:close/>
                <a:moveTo>
                  <a:pt x="268286" y="285156"/>
                </a:moveTo>
                <a:cubicBezTo>
                  <a:pt x="268286" y="293388"/>
                  <a:pt x="274959" y="300061"/>
                  <a:pt x="283190" y="300061"/>
                </a:cubicBezTo>
                <a:cubicBezTo>
                  <a:pt x="291422" y="300061"/>
                  <a:pt x="298095" y="293388"/>
                  <a:pt x="298095" y="285156"/>
                </a:cubicBezTo>
                <a:cubicBezTo>
                  <a:pt x="298095" y="276924"/>
                  <a:pt x="291422" y="270251"/>
                  <a:pt x="283190" y="270251"/>
                </a:cubicBezTo>
                <a:cubicBezTo>
                  <a:pt x="274959" y="270251"/>
                  <a:pt x="268286" y="276924"/>
                  <a:pt x="268286" y="285156"/>
                </a:cubicBezTo>
                <a:close/>
                <a:moveTo>
                  <a:pt x="268286" y="195072"/>
                </a:moveTo>
                <a:cubicBezTo>
                  <a:pt x="268286" y="203304"/>
                  <a:pt x="274959" y="209977"/>
                  <a:pt x="283190" y="209977"/>
                </a:cubicBezTo>
                <a:cubicBezTo>
                  <a:pt x="291422" y="209977"/>
                  <a:pt x="298095" y="203304"/>
                  <a:pt x="298095" y="195072"/>
                </a:cubicBezTo>
                <a:cubicBezTo>
                  <a:pt x="298095" y="186840"/>
                  <a:pt x="291422" y="180167"/>
                  <a:pt x="283190" y="180167"/>
                </a:cubicBezTo>
                <a:cubicBezTo>
                  <a:pt x="274959" y="180167"/>
                  <a:pt x="268286" y="186840"/>
                  <a:pt x="268286" y="195072"/>
                </a:cubicBezTo>
                <a:close/>
                <a:moveTo>
                  <a:pt x="268286" y="104989"/>
                </a:moveTo>
                <a:cubicBezTo>
                  <a:pt x="268286" y="113220"/>
                  <a:pt x="274959" y="119893"/>
                  <a:pt x="283190" y="119893"/>
                </a:cubicBezTo>
                <a:cubicBezTo>
                  <a:pt x="291422" y="119893"/>
                  <a:pt x="298095" y="113220"/>
                  <a:pt x="298095" y="104989"/>
                </a:cubicBezTo>
                <a:cubicBezTo>
                  <a:pt x="298095" y="96757"/>
                  <a:pt x="291422" y="90084"/>
                  <a:pt x="283190" y="90084"/>
                </a:cubicBezTo>
                <a:cubicBezTo>
                  <a:pt x="274959" y="90084"/>
                  <a:pt x="268286" y="96757"/>
                  <a:pt x="268286" y="104989"/>
                </a:cubicBezTo>
                <a:close/>
                <a:moveTo>
                  <a:pt x="268286" y="14905"/>
                </a:moveTo>
                <a:cubicBezTo>
                  <a:pt x="268286" y="23137"/>
                  <a:pt x="274959" y="29810"/>
                  <a:pt x="283190" y="29810"/>
                </a:cubicBezTo>
                <a:cubicBezTo>
                  <a:pt x="291422" y="29810"/>
                  <a:pt x="298095" y="23137"/>
                  <a:pt x="298095" y="14905"/>
                </a:cubicBezTo>
                <a:cubicBezTo>
                  <a:pt x="298095" y="6673"/>
                  <a:pt x="291422" y="0"/>
                  <a:pt x="283190" y="0"/>
                </a:cubicBezTo>
                <a:cubicBezTo>
                  <a:pt x="274959" y="0"/>
                  <a:pt x="268286" y="6673"/>
                  <a:pt x="268286" y="14905"/>
                </a:cubicBezTo>
                <a:close/>
                <a:moveTo>
                  <a:pt x="178858" y="554653"/>
                </a:moveTo>
                <a:cubicBezTo>
                  <a:pt x="178858" y="562884"/>
                  <a:pt x="185531" y="569557"/>
                  <a:pt x="193763" y="569557"/>
                </a:cubicBezTo>
                <a:cubicBezTo>
                  <a:pt x="201995" y="569557"/>
                  <a:pt x="208668" y="562884"/>
                  <a:pt x="208668" y="554653"/>
                </a:cubicBezTo>
                <a:cubicBezTo>
                  <a:pt x="208668" y="546421"/>
                  <a:pt x="201995" y="539748"/>
                  <a:pt x="193763" y="539748"/>
                </a:cubicBezTo>
                <a:cubicBezTo>
                  <a:pt x="185531" y="539748"/>
                  <a:pt x="178858" y="546421"/>
                  <a:pt x="178858" y="554653"/>
                </a:cubicBezTo>
                <a:close/>
                <a:moveTo>
                  <a:pt x="178858" y="464569"/>
                </a:moveTo>
                <a:cubicBezTo>
                  <a:pt x="178858" y="472801"/>
                  <a:pt x="185531" y="479474"/>
                  <a:pt x="193763" y="479474"/>
                </a:cubicBezTo>
                <a:cubicBezTo>
                  <a:pt x="201995" y="479474"/>
                  <a:pt x="208668" y="472801"/>
                  <a:pt x="208668" y="464569"/>
                </a:cubicBezTo>
                <a:cubicBezTo>
                  <a:pt x="208668" y="456337"/>
                  <a:pt x="201995" y="449664"/>
                  <a:pt x="193763" y="449664"/>
                </a:cubicBezTo>
                <a:cubicBezTo>
                  <a:pt x="185531" y="449664"/>
                  <a:pt x="178858" y="456337"/>
                  <a:pt x="178858" y="464569"/>
                </a:cubicBezTo>
                <a:close/>
                <a:moveTo>
                  <a:pt x="178857" y="375240"/>
                </a:moveTo>
                <a:cubicBezTo>
                  <a:pt x="178857" y="383471"/>
                  <a:pt x="185530" y="390144"/>
                  <a:pt x="193762" y="390144"/>
                </a:cubicBezTo>
                <a:cubicBezTo>
                  <a:pt x="201994" y="390144"/>
                  <a:pt x="208667" y="383471"/>
                  <a:pt x="208667" y="375240"/>
                </a:cubicBezTo>
                <a:cubicBezTo>
                  <a:pt x="208667" y="367008"/>
                  <a:pt x="201994" y="360335"/>
                  <a:pt x="193762" y="360335"/>
                </a:cubicBezTo>
                <a:cubicBezTo>
                  <a:pt x="185530" y="360335"/>
                  <a:pt x="178857" y="367008"/>
                  <a:pt x="178857" y="375240"/>
                </a:cubicBezTo>
                <a:close/>
                <a:moveTo>
                  <a:pt x="178857" y="285156"/>
                </a:moveTo>
                <a:cubicBezTo>
                  <a:pt x="178857" y="293388"/>
                  <a:pt x="185530" y="300061"/>
                  <a:pt x="193762" y="300061"/>
                </a:cubicBezTo>
                <a:cubicBezTo>
                  <a:pt x="201994" y="300061"/>
                  <a:pt x="208667" y="293388"/>
                  <a:pt x="208667" y="285156"/>
                </a:cubicBezTo>
                <a:cubicBezTo>
                  <a:pt x="208667" y="276924"/>
                  <a:pt x="201994" y="270251"/>
                  <a:pt x="193762" y="270251"/>
                </a:cubicBezTo>
                <a:cubicBezTo>
                  <a:pt x="185530" y="270251"/>
                  <a:pt x="178857" y="276924"/>
                  <a:pt x="178857" y="285156"/>
                </a:cubicBezTo>
                <a:close/>
                <a:moveTo>
                  <a:pt x="178857" y="195072"/>
                </a:moveTo>
                <a:cubicBezTo>
                  <a:pt x="178857" y="203304"/>
                  <a:pt x="185530" y="209977"/>
                  <a:pt x="193762" y="209977"/>
                </a:cubicBezTo>
                <a:cubicBezTo>
                  <a:pt x="201994" y="209977"/>
                  <a:pt x="208667" y="203304"/>
                  <a:pt x="208667" y="195072"/>
                </a:cubicBezTo>
                <a:cubicBezTo>
                  <a:pt x="208667" y="186840"/>
                  <a:pt x="201994" y="180167"/>
                  <a:pt x="193762" y="180167"/>
                </a:cubicBezTo>
                <a:cubicBezTo>
                  <a:pt x="185530" y="180167"/>
                  <a:pt x="178857" y="186840"/>
                  <a:pt x="178857" y="195072"/>
                </a:cubicBezTo>
                <a:close/>
                <a:moveTo>
                  <a:pt x="178857" y="104989"/>
                </a:moveTo>
                <a:cubicBezTo>
                  <a:pt x="178857" y="113220"/>
                  <a:pt x="185530" y="119893"/>
                  <a:pt x="193762" y="119893"/>
                </a:cubicBezTo>
                <a:cubicBezTo>
                  <a:pt x="201994" y="119893"/>
                  <a:pt x="208667" y="113220"/>
                  <a:pt x="208667" y="104989"/>
                </a:cubicBezTo>
                <a:cubicBezTo>
                  <a:pt x="208667" y="96757"/>
                  <a:pt x="201994" y="90084"/>
                  <a:pt x="193762" y="90084"/>
                </a:cubicBezTo>
                <a:cubicBezTo>
                  <a:pt x="185530" y="90084"/>
                  <a:pt x="178857" y="96757"/>
                  <a:pt x="178857" y="104989"/>
                </a:cubicBezTo>
                <a:close/>
                <a:moveTo>
                  <a:pt x="178857" y="14905"/>
                </a:moveTo>
                <a:cubicBezTo>
                  <a:pt x="178857" y="23137"/>
                  <a:pt x="185530" y="29810"/>
                  <a:pt x="193762" y="29810"/>
                </a:cubicBezTo>
                <a:cubicBezTo>
                  <a:pt x="201994" y="29810"/>
                  <a:pt x="208667" y="23137"/>
                  <a:pt x="208667" y="14905"/>
                </a:cubicBezTo>
                <a:cubicBezTo>
                  <a:pt x="208667" y="6673"/>
                  <a:pt x="201994" y="0"/>
                  <a:pt x="193762" y="0"/>
                </a:cubicBezTo>
                <a:cubicBezTo>
                  <a:pt x="185530" y="0"/>
                  <a:pt x="178857" y="6673"/>
                  <a:pt x="178857" y="14905"/>
                </a:cubicBezTo>
                <a:close/>
                <a:moveTo>
                  <a:pt x="89430" y="554653"/>
                </a:moveTo>
                <a:cubicBezTo>
                  <a:pt x="89430" y="562884"/>
                  <a:pt x="96103" y="569557"/>
                  <a:pt x="104334" y="569557"/>
                </a:cubicBezTo>
                <a:cubicBezTo>
                  <a:pt x="112566" y="569557"/>
                  <a:pt x="119239" y="562884"/>
                  <a:pt x="119239" y="554653"/>
                </a:cubicBezTo>
                <a:cubicBezTo>
                  <a:pt x="119239" y="546421"/>
                  <a:pt x="112566" y="539748"/>
                  <a:pt x="104334" y="539748"/>
                </a:cubicBezTo>
                <a:cubicBezTo>
                  <a:pt x="96103" y="539748"/>
                  <a:pt x="89430" y="546421"/>
                  <a:pt x="89430" y="554653"/>
                </a:cubicBezTo>
                <a:close/>
                <a:moveTo>
                  <a:pt x="89430" y="464569"/>
                </a:moveTo>
                <a:cubicBezTo>
                  <a:pt x="89430" y="472801"/>
                  <a:pt x="96103" y="479474"/>
                  <a:pt x="104334" y="479474"/>
                </a:cubicBezTo>
                <a:cubicBezTo>
                  <a:pt x="112566" y="479474"/>
                  <a:pt x="119239" y="472801"/>
                  <a:pt x="119239" y="464569"/>
                </a:cubicBezTo>
                <a:cubicBezTo>
                  <a:pt x="119239" y="456337"/>
                  <a:pt x="112566" y="449664"/>
                  <a:pt x="104334" y="449664"/>
                </a:cubicBezTo>
                <a:cubicBezTo>
                  <a:pt x="96103" y="449664"/>
                  <a:pt x="89430" y="456337"/>
                  <a:pt x="89430" y="464569"/>
                </a:cubicBezTo>
                <a:close/>
                <a:moveTo>
                  <a:pt x="89429" y="375240"/>
                </a:moveTo>
                <a:cubicBezTo>
                  <a:pt x="89429" y="383471"/>
                  <a:pt x="96102" y="390144"/>
                  <a:pt x="104333" y="390144"/>
                </a:cubicBezTo>
                <a:cubicBezTo>
                  <a:pt x="112565" y="390144"/>
                  <a:pt x="119238" y="383471"/>
                  <a:pt x="119238" y="375240"/>
                </a:cubicBezTo>
                <a:cubicBezTo>
                  <a:pt x="119238" y="367008"/>
                  <a:pt x="112565" y="360335"/>
                  <a:pt x="104333" y="360335"/>
                </a:cubicBezTo>
                <a:cubicBezTo>
                  <a:pt x="96102" y="360335"/>
                  <a:pt x="89429" y="367008"/>
                  <a:pt x="89429" y="375240"/>
                </a:cubicBezTo>
                <a:close/>
                <a:moveTo>
                  <a:pt x="89429" y="285156"/>
                </a:moveTo>
                <a:cubicBezTo>
                  <a:pt x="89429" y="293388"/>
                  <a:pt x="96102" y="300061"/>
                  <a:pt x="104333" y="300061"/>
                </a:cubicBezTo>
                <a:cubicBezTo>
                  <a:pt x="112565" y="300061"/>
                  <a:pt x="119238" y="293388"/>
                  <a:pt x="119238" y="285156"/>
                </a:cubicBezTo>
                <a:cubicBezTo>
                  <a:pt x="119238" y="276924"/>
                  <a:pt x="112565" y="270251"/>
                  <a:pt x="104333" y="270251"/>
                </a:cubicBezTo>
                <a:cubicBezTo>
                  <a:pt x="96102" y="270251"/>
                  <a:pt x="89429" y="276924"/>
                  <a:pt x="89429" y="285156"/>
                </a:cubicBezTo>
                <a:close/>
                <a:moveTo>
                  <a:pt x="89429" y="195072"/>
                </a:moveTo>
                <a:cubicBezTo>
                  <a:pt x="89429" y="203304"/>
                  <a:pt x="96102" y="209977"/>
                  <a:pt x="104333" y="209977"/>
                </a:cubicBezTo>
                <a:cubicBezTo>
                  <a:pt x="112565" y="209977"/>
                  <a:pt x="119238" y="203304"/>
                  <a:pt x="119238" y="195072"/>
                </a:cubicBezTo>
                <a:cubicBezTo>
                  <a:pt x="119238" y="186840"/>
                  <a:pt x="112565" y="180167"/>
                  <a:pt x="104333" y="180167"/>
                </a:cubicBezTo>
                <a:cubicBezTo>
                  <a:pt x="96102" y="180167"/>
                  <a:pt x="89429" y="186840"/>
                  <a:pt x="89429" y="195072"/>
                </a:cubicBezTo>
                <a:close/>
                <a:moveTo>
                  <a:pt x="89429" y="104989"/>
                </a:moveTo>
                <a:cubicBezTo>
                  <a:pt x="89429" y="113220"/>
                  <a:pt x="96102" y="119893"/>
                  <a:pt x="104333" y="119893"/>
                </a:cubicBezTo>
                <a:cubicBezTo>
                  <a:pt x="112565" y="119893"/>
                  <a:pt x="119238" y="113220"/>
                  <a:pt x="119238" y="104989"/>
                </a:cubicBezTo>
                <a:cubicBezTo>
                  <a:pt x="119238" y="96757"/>
                  <a:pt x="112565" y="90084"/>
                  <a:pt x="104333" y="90084"/>
                </a:cubicBezTo>
                <a:cubicBezTo>
                  <a:pt x="96102" y="90084"/>
                  <a:pt x="89429" y="96757"/>
                  <a:pt x="89429" y="104989"/>
                </a:cubicBezTo>
                <a:close/>
                <a:moveTo>
                  <a:pt x="89429" y="14905"/>
                </a:moveTo>
                <a:cubicBezTo>
                  <a:pt x="89429" y="23137"/>
                  <a:pt x="96102" y="29810"/>
                  <a:pt x="104333" y="29810"/>
                </a:cubicBezTo>
                <a:cubicBezTo>
                  <a:pt x="112565" y="29810"/>
                  <a:pt x="119238" y="23137"/>
                  <a:pt x="119238" y="14905"/>
                </a:cubicBezTo>
                <a:cubicBezTo>
                  <a:pt x="119238" y="6673"/>
                  <a:pt x="112565" y="0"/>
                  <a:pt x="104333" y="0"/>
                </a:cubicBezTo>
                <a:cubicBezTo>
                  <a:pt x="96102" y="0"/>
                  <a:pt x="89429" y="6673"/>
                  <a:pt x="89429" y="14905"/>
                </a:cubicBezTo>
                <a:close/>
                <a:moveTo>
                  <a:pt x="1" y="554653"/>
                </a:moveTo>
                <a:cubicBezTo>
                  <a:pt x="1" y="562884"/>
                  <a:pt x="6674" y="569557"/>
                  <a:pt x="14906" y="569557"/>
                </a:cubicBezTo>
                <a:cubicBezTo>
                  <a:pt x="23138" y="569557"/>
                  <a:pt x="29811" y="562884"/>
                  <a:pt x="29811" y="554653"/>
                </a:cubicBezTo>
                <a:cubicBezTo>
                  <a:pt x="29811" y="546421"/>
                  <a:pt x="23138" y="539748"/>
                  <a:pt x="14906" y="539748"/>
                </a:cubicBezTo>
                <a:cubicBezTo>
                  <a:pt x="6674" y="539748"/>
                  <a:pt x="1" y="546421"/>
                  <a:pt x="1" y="554653"/>
                </a:cubicBezTo>
                <a:close/>
                <a:moveTo>
                  <a:pt x="1" y="464569"/>
                </a:moveTo>
                <a:cubicBezTo>
                  <a:pt x="1" y="472801"/>
                  <a:pt x="6674" y="479474"/>
                  <a:pt x="14906" y="479474"/>
                </a:cubicBezTo>
                <a:cubicBezTo>
                  <a:pt x="23138" y="479474"/>
                  <a:pt x="29811" y="472801"/>
                  <a:pt x="29811" y="464569"/>
                </a:cubicBezTo>
                <a:cubicBezTo>
                  <a:pt x="29811" y="456337"/>
                  <a:pt x="23138" y="449664"/>
                  <a:pt x="14906" y="449664"/>
                </a:cubicBezTo>
                <a:cubicBezTo>
                  <a:pt x="6674" y="449664"/>
                  <a:pt x="1" y="456337"/>
                  <a:pt x="1" y="464569"/>
                </a:cubicBezTo>
                <a:close/>
                <a:moveTo>
                  <a:pt x="0" y="375240"/>
                </a:moveTo>
                <a:cubicBezTo>
                  <a:pt x="0" y="383471"/>
                  <a:pt x="6673" y="390144"/>
                  <a:pt x="14905" y="390144"/>
                </a:cubicBezTo>
                <a:cubicBezTo>
                  <a:pt x="23137" y="390144"/>
                  <a:pt x="29810" y="383471"/>
                  <a:pt x="29810" y="375240"/>
                </a:cubicBezTo>
                <a:cubicBezTo>
                  <a:pt x="29810" y="367008"/>
                  <a:pt x="23137" y="360335"/>
                  <a:pt x="14905" y="360335"/>
                </a:cubicBezTo>
                <a:cubicBezTo>
                  <a:pt x="6673" y="360335"/>
                  <a:pt x="0" y="367008"/>
                  <a:pt x="0" y="375240"/>
                </a:cubicBezTo>
                <a:close/>
                <a:moveTo>
                  <a:pt x="0" y="285156"/>
                </a:moveTo>
                <a:cubicBezTo>
                  <a:pt x="0" y="293388"/>
                  <a:pt x="6673" y="300061"/>
                  <a:pt x="14905" y="300061"/>
                </a:cubicBezTo>
                <a:cubicBezTo>
                  <a:pt x="23137" y="300061"/>
                  <a:pt x="29810" y="293388"/>
                  <a:pt x="29810" y="285156"/>
                </a:cubicBezTo>
                <a:cubicBezTo>
                  <a:pt x="29810" y="276924"/>
                  <a:pt x="23137" y="270251"/>
                  <a:pt x="14905" y="270251"/>
                </a:cubicBezTo>
                <a:cubicBezTo>
                  <a:pt x="6673" y="270251"/>
                  <a:pt x="0" y="276924"/>
                  <a:pt x="0" y="285156"/>
                </a:cubicBezTo>
                <a:close/>
                <a:moveTo>
                  <a:pt x="0" y="195072"/>
                </a:moveTo>
                <a:cubicBezTo>
                  <a:pt x="0" y="203304"/>
                  <a:pt x="6673" y="209977"/>
                  <a:pt x="14905" y="209977"/>
                </a:cubicBezTo>
                <a:cubicBezTo>
                  <a:pt x="23137" y="209977"/>
                  <a:pt x="29810" y="203304"/>
                  <a:pt x="29810" y="195072"/>
                </a:cubicBezTo>
                <a:cubicBezTo>
                  <a:pt x="29810" y="186840"/>
                  <a:pt x="23137" y="180167"/>
                  <a:pt x="14905" y="180167"/>
                </a:cubicBezTo>
                <a:cubicBezTo>
                  <a:pt x="6673" y="180167"/>
                  <a:pt x="0" y="186840"/>
                  <a:pt x="0" y="195072"/>
                </a:cubicBezTo>
                <a:close/>
                <a:moveTo>
                  <a:pt x="0" y="104989"/>
                </a:moveTo>
                <a:cubicBezTo>
                  <a:pt x="0" y="113220"/>
                  <a:pt x="6673" y="119893"/>
                  <a:pt x="14905" y="119893"/>
                </a:cubicBezTo>
                <a:cubicBezTo>
                  <a:pt x="23137" y="119893"/>
                  <a:pt x="29810" y="113220"/>
                  <a:pt x="29810" y="104989"/>
                </a:cubicBezTo>
                <a:cubicBezTo>
                  <a:pt x="29810" y="96757"/>
                  <a:pt x="23137" y="90084"/>
                  <a:pt x="14905" y="90084"/>
                </a:cubicBezTo>
                <a:cubicBezTo>
                  <a:pt x="6673" y="90084"/>
                  <a:pt x="0" y="96757"/>
                  <a:pt x="0" y="104989"/>
                </a:cubicBezTo>
                <a:close/>
                <a:moveTo>
                  <a:pt x="0" y="14905"/>
                </a:moveTo>
                <a:cubicBezTo>
                  <a:pt x="0" y="23137"/>
                  <a:pt x="6673" y="29810"/>
                  <a:pt x="14905" y="29810"/>
                </a:cubicBezTo>
                <a:cubicBezTo>
                  <a:pt x="23137" y="29810"/>
                  <a:pt x="29810" y="23137"/>
                  <a:pt x="29810" y="14905"/>
                </a:cubicBezTo>
                <a:cubicBezTo>
                  <a:pt x="29810" y="6673"/>
                  <a:pt x="23137" y="0"/>
                  <a:pt x="14905" y="0"/>
                </a:cubicBezTo>
                <a:cubicBezTo>
                  <a:pt x="6673" y="0"/>
                  <a:pt x="0" y="6673"/>
                  <a:pt x="0" y="14905"/>
                </a:cubicBezTo>
                <a:close/>
              </a:path>
            </a:pathLst>
          </a:cu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0" name="标题 1"/>
          <p:cNvSpPr txBox="1"/>
          <p:nvPr/>
        </p:nvSpPr>
        <p:spPr>
          <a:xfrm rot="0" flipH="0" flipV="0">
            <a:off x="640348" y="690042"/>
            <a:ext cx="2727169" cy="33865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0" tIns="0" rIns="0" bIns="0" rtlCol="0" anchor="t"/>
          <a:lstStyle/>
          <a:p>
            <a:pPr algn="ctr">
              <a:lnSpc>
                <a:spcPct val="110000"/>
              </a:lnSpc>
            </a:pPr>
            <a:endParaRPr kumimoji="1" lang="zh-CN" altLang="en-US"/>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7306640" flipH="1" flipV="0">
            <a:off x="5393387" y="4850247"/>
            <a:ext cx="356980" cy="568253"/>
          </a:xfrm>
          <a:prstGeom prst="r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4293360" flipH="0" flipV="0">
            <a:off x="867573" y="4850246"/>
            <a:ext cx="356980" cy="568254"/>
          </a:xfrm>
          <a:prstGeom prst="r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015390" y="1691640"/>
            <a:ext cx="4587161" cy="4124357"/>
          </a:xfrm>
          <a:prstGeom prst="roundRect">
            <a:avLst>
              <a:gd name="adj" fmla="val 3655"/>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720062" y="5049184"/>
            <a:ext cx="5177818" cy="838515"/>
          </a:xfrm>
          <a:custGeom>
            <a:avLst/>
            <a:gdLst>
              <a:gd name="connsiteX0" fmla="*/ 0 w 4226504"/>
              <a:gd name="connsiteY0" fmla="*/ 0 h 1151328"/>
              <a:gd name="connsiteX1" fmla="*/ 49676 w 4226504"/>
              <a:gd name="connsiteY1" fmla="*/ 14539 h 1151328"/>
              <a:gd name="connsiteX2" fmla="*/ 2119602 w 4226504"/>
              <a:gd name="connsiteY2" fmla="*/ 210229 h 1151328"/>
              <a:gd name="connsiteX3" fmla="*/ 4189528 w 4226504"/>
              <a:gd name="connsiteY3" fmla="*/ 14539 h 1151328"/>
              <a:gd name="connsiteX4" fmla="*/ 4226504 w 4226504"/>
              <a:gd name="connsiteY4" fmla="*/ 3717 h 1151328"/>
              <a:gd name="connsiteX5" fmla="*/ 4226504 w 4226504"/>
              <a:gd name="connsiteY5" fmla="*/ 1100830 h 1151328"/>
              <a:gd name="connsiteX6" fmla="*/ 4176006 w 4226504"/>
              <a:gd name="connsiteY6" fmla="*/ 1151328 h 1151328"/>
              <a:gd name="connsiteX7" fmla="*/ 50498 w 4226504"/>
              <a:gd name="connsiteY7" fmla="*/ 1151328 h 1151328"/>
              <a:gd name="connsiteX8" fmla="*/ 0 w 4226504"/>
              <a:gd name="connsiteY8" fmla="*/ 1100830 h 1151328"/>
              <a:gd name="connsiteX9" fmla="*/ 0 w 4226504"/>
              <a:gd name="connsiteY9" fmla="*/ 0 h 1151328"/>
            </a:gdLst>
            <a:rect l="l" t="t" r="r" b="b"/>
            <a:pathLst>
              <a:path w="4226504" h="1151328">
                <a:moveTo>
                  <a:pt x="0" y="0"/>
                </a:moveTo>
                <a:lnTo>
                  <a:pt x="49676" y="14539"/>
                </a:lnTo>
                <a:cubicBezTo>
                  <a:pt x="498270" y="132605"/>
                  <a:pt x="1257953" y="210229"/>
                  <a:pt x="2119602" y="210229"/>
                </a:cubicBezTo>
                <a:cubicBezTo>
                  <a:pt x="2981251" y="210229"/>
                  <a:pt x="3740935" y="132605"/>
                  <a:pt x="4189528" y="14539"/>
                </a:cubicBezTo>
                <a:lnTo>
                  <a:pt x="4226504" y="3717"/>
                </a:lnTo>
                <a:lnTo>
                  <a:pt x="4226504" y="1100830"/>
                </a:lnTo>
                <a:cubicBezTo>
                  <a:pt x="4226504" y="1128719"/>
                  <a:pt x="4203895" y="1151328"/>
                  <a:pt x="4176006" y="1151328"/>
                </a:cubicBezTo>
                <a:lnTo>
                  <a:pt x="50498" y="1151328"/>
                </a:lnTo>
                <a:cubicBezTo>
                  <a:pt x="22609" y="1151328"/>
                  <a:pt x="0" y="1128719"/>
                  <a:pt x="0" y="1100830"/>
                </a:cubicBezTo>
                <a:lnTo>
                  <a:pt x="0" y="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239853" y="2126715"/>
            <a:ext cx="4153794" cy="2436427"/>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RAG + Agents + KG = Context- aware, actionable LLM systems.</a:t>
            </a:r>
            <a:endParaRPr kumimoji="1" lang="zh-CN" altLang="en-US"/>
          </a:p>
        </p:txBody>
      </p:sp>
      <p:sp>
        <p:nvSpPr>
          <p:cNvPr id="8" name="标题 1"/>
          <p:cNvSpPr txBox="1"/>
          <p:nvPr/>
        </p:nvSpPr>
        <p:spPr>
          <a:xfrm rot="0" flipH="0" flipV="0">
            <a:off x="3038741" y="1941996"/>
            <a:ext cx="556020" cy="33297"/>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2929227" y="4809825"/>
            <a:ext cx="759490" cy="759489"/>
          </a:xfrm>
          <a:prstGeom prst="ellipse">
            <a:avLst/>
          </a:prstGeom>
          <a:solidFill>
            <a:schemeClr val="accent3">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3041845" y="4955756"/>
            <a:ext cx="534254" cy="518428"/>
          </a:xfrm>
          <a:prstGeom prst="rect">
            <a:avLst/>
          </a:prstGeom>
          <a:noFill/>
          <a:ln>
            <a:noFill/>
          </a:ln>
        </p:spPr>
        <p:txBody>
          <a:bodyPr vert="horz" wrap="square" lIns="0" tIns="0" rIns="0" bIns="0" rtlCol="0" anchor="b"/>
          <a:lstStyle/>
          <a:p>
            <a:pPr algn="ctr">
              <a:lnSpc>
                <a:spcPct val="150000"/>
              </a:lnSpc>
            </a:pPr>
            <a:r>
              <a:rPr kumimoji="1" lang="en-US" altLang="zh-CN" sz="3200">
                <a:ln w="12700">
                  <a:noFill/>
                </a:ln>
                <a:solidFill>
                  <a:srgbClr val="FFFFFF">
                    <a:alpha val="100000"/>
                  </a:srgbClr>
                </a:solidFill>
                <a:latin typeface="OPPOSans B"/>
                <a:ea typeface="OPPOSans B"/>
                <a:cs typeface="OPPOSans B"/>
              </a:rPr>
              <a:t>01</a:t>
            </a:r>
            <a:endParaRPr kumimoji="1" lang="zh-CN" altLang="en-US"/>
          </a:p>
        </p:txBody>
      </p:sp>
      <p:sp>
        <p:nvSpPr>
          <p:cNvPr id="11" name="标题 1"/>
          <p:cNvSpPr txBox="1"/>
          <p:nvPr/>
        </p:nvSpPr>
        <p:spPr>
          <a:xfrm rot="17306640" flipH="1" flipV="0">
            <a:off x="11014407" y="4850247"/>
            <a:ext cx="356980" cy="568253"/>
          </a:xfrm>
          <a:prstGeom prst="r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4293360" flipH="0" flipV="0">
            <a:off x="6488593" y="4850246"/>
            <a:ext cx="356980" cy="568254"/>
          </a:xfrm>
          <a:prstGeom prst="rtTriangle">
            <a:avLst/>
          </a:prstGeom>
          <a:solidFill>
            <a:schemeClr val="accent1">
              <a:lumMod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6636410" y="1691640"/>
            <a:ext cx="4587161" cy="4124357"/>
          </a:xfrm>
          <a:prstGeom prst="roundRect">
            <a:avLst>
              <a:gd name="adj" fmla="val 3655"/>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6341082" y="5049184"/>
            <a:ext cx="5177818" cy="838515"/>
          </a:xfrm>
          <a:custGeom>
            <a:avLst/>
            <a:gdLst>
              <a:gd name="connsiteX0" fmla="*/ 0 w 4226504"/>
              <a:gd name="connsiteY0" fmla="*/ 0 h 1151328"/>
              <a:gd name="connsiteX1" fmla="*/ 49676 w 4226504"/>
              <a:gd name="connsiteY1" fmla="*/ 14539 h 1151328"/>
              <a:gd name="connsiteX2" fmla="*/ 2119602 w 4226504"/>
              <a:gd name="connsiteY2" fmla="*/ 210229 h 1151328"/>
              <a:gd name="connsiteX3" fmla="*/ 4189528 w 4226504"/>
              <a:gd name="connsiteY3" fmla="*/ 14539 h 1151328"/>
              <a:gd name="connsiteX4" fmla="*/ 4226504 w 4226504"/>
              <a:gd name="connsiteY4" fmla="*/ 3717 h 1151328"/>
              <a:gd name="connsiteX5" fmla="*/ 4226504 w 4226504"/>
              <a:gd name="connsiteY5" fmla="*/ 1100830 h 1151328"/>
              <a:gd name="connsiteX6" fmla="*/ 4176006 w 4226504"/>
              <a:gd name="connsiteY6" fmla="*/ 1151328 h 1151328"/>
              <a:gd name="connsiteX7" fmla="*/ 50498 w 4226504"/>
              <a:gd name="connsiteY7" fmla="*/ 1151328 h 1151328"/>
              <a:gd name="connsiteX8" fmla="*/ 0 w 4226504"/>
              <a:gd name="connsiteY8" fmla="*/ 1100830 h 1151328"/>
              <a:gd name="connsiteX9" fmla="*/ 0 w 4226504"/>
              <a:gd name="connsiteY9" fmla="*/ 0 h 1151328"/>
            </a:gdLst>
            <a:rect l="l" t="t" r="r" b="b"/>
            <a:pathLst>
              <a:path w="4226504" h="1151328">
                <a:moveTo>
                  <a:pt x="0" y="0"/>
                </a:moveTo>
                <a:lnTo>
                  <a:pt x="49676" y="14539"/>
                </a:lnTo>
                <a:cubicBezTo>
                  <a:pt x="498270" y="132605"/>
                  <a:pt x="1257953" y="210229"/>
                  <a:pt x="2119602" y="210229"/>
                </a:cubicBezTo>
                <a:cubicBezTo>
                  <a:pt x="2981251" y="210229"/>
                  <a:pt x="3740935" y="132605"/>
                  <a:pt x="4189528" y="14539"/>
                </a:cubicBezTo>
                <a:lnTo>
                  <a:pt x="4226504" y="3717"/>
                </a:lnTo>
                <a:lnTo>
                  <a:pt x="4226504" y="1100830"/>
                </a:lnTo>
                <a:cubicBezTo>
                  <a:pt x="4226504" y="1128719"/>
                  <a:pt x="4203895" y="1151328"/>
                  <a:pt x="4176006" y="1151328"/>
                </a:cubicBezTo>
                <a:lnTo>
                  <a:pt x="50498" y="1151328"/>
                </a:lnTo>
                <a:cubicBezTo>
                  <a:pt x="22609" y="1151328"/>
                  <a:pt x="0" y="1128719"/>
                  <a:pt x="0" y="1100830"/>
                </a:cubicBezTo>
                <a:lnTo>
                  <a:pt x="0" y="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6860873" y="2126715"/>
            <a:ext cx="4153794" cy="2436427"/>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Supply chain use cases demand hybrid architectures.</a:t>
            </a:r>
            <a:endParaRPr kumimoji="1" lang="zh-CN" altLang="en-US"/>
          </a:p>
        </p:txBody>
      </p:sp>
      <p:sp>
        <p:nvSpPr>
          <p:cNvPr id="16" name="标题 1"/>
          <p:cNvSpPr txBox="1"/>
          <p:nvPr/>
        </p:nvSpPr>
        <p:spPr>
          <a:xfrm rot="0" flipH="0" flipV="0">
            <a:off x="8659761" y="1941996"/>
            <a:ext cx="556020" cy="33297"/>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8550247" y="4809825"/>
            <a:ext cx="759490" cy="759489"/>
          </a:xfrm>
          <a:prstGeom prst="ellipse">
            <a:avLst/>
          </a:prstGeom>
          <a:solidFill>
            <a:schemeClr val="accent3">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8662865" y="4955756"/>
            <a:ext cx="534254" cy="518428"/>
          </a:xfrm>
          <a:prstGeom prst="rect">
            <a:avLst/>
          </a:prstGeom>
          <a:noFill/>
          <a:ln>
            <a:noFill/>
          </a:ln>
        </p:spPr>
        <p:txBody>
          <a:bodyPr vert="horz" wrap="square" lIns="0" tIns="0" rIns="0" bIns="0" rtlCol="0" anchor="b"/>
          <a:lstStyle/>
          <a:p>
            <a:pPr algn="ctr">
              <a:lnSpc>
                <a:spcPct val="150000"/>
              </a:lnSpc>
            </a:pPr>
            <a:r>
              <a:rPr kumimoji="1" lang="en-US" altLang="zh-CN" sz="3200">
                <a:ln w="12700">
                  <a:noFill/>
                </a:ln>
                <a:solidFill>
                  <a:srgbClr val="FFFFFF">
                    <a:alpha val="100000"/>
                  </a:srgbClr>
                </a:solidFill>
                <a:latin typeface="OPPOSans B"/>
                <a:ea typeface="OPPOSans B"/>
                <a:cs typeface="OPPOSans B"/>
              </a:rPr>
              <a:t>02</a:t>
            </a:r>
            <a:endParaRPr kumimoji="1" lang="zh-CN" altLang="en-US"/>
          </a:p>
        </p:txBody>
      </p:sp>
      <p:sp>
        <p:nvSpPr>
          <p:cNvPr id="19"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Key Takeaways</a:t>
            </a:r>
            <a:endParaRPr kumimoji="1" lang="zh-CN" altLang="en-US"/>
          </a:p>
        </p:txBody>
      </p:sp>
      <p:sp>
        <p:nvSpPr>
          <p:cNvPr id="20"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1">
            <a:off x="145702" y="467833"/>
            <a:ext cx="11900597" cy="2337046"/>
          </a:xfrm>
          <a:prstGeom prst="roundRect">
            <a:avLst>
              <a:gd name="adj" fmla="val 50000"/>
            </a:avLst>
          </a:prstGeom>
          <a:noFill/>
          <a:ln w="12700" cap="sq">
            <a:gradFill>
              <a:gsLst>
                <a:gs pos="0">
                  <a:schemeClr val="accent1"/>
                </a:gs>
                <a:gs pos="100000">
                  <a:schemeClr val="accent1">
                    <a:lumMod val="75000"/>
                  </a:schemeClr>
                </a:gs>
              </a:gsLst>
              <a:lin ang="0" scaled="0"/>
            </a:gradFill>
            <a:miter/>
          </a:ln>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0" flipV="1">
            <a:off x="258726" y="567549"/>
            <a:ext cx="11674548" cy="2137614"/>
          </a:xfrm>
          <a:prstGeom prst="roundRect">
            <a:avLst>
              <a:gd name="adj" fmla="val 50000"/>
            </a:avLst>
          </a:prstGeom>
          <a:gradFill>
            <a:gsLst>
              <a:gs pos="27000">
                <a:schemeClr val="accent1">
                  <a:alpha val="87000"/>
                </a:schemeClr>
              </a:gs>
              <a:gs pos="100000">
                <a:schemeClr val="accent1">
                  <a:lumMod val="75000"/>
                  <a:alpha val="9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grpSp>
        <p:nvGrpSpPr>
          <p:cNvPr id="5" name=""/>
          <p:cNvGrpSpPr/>
          <p:nvPr/>
        </p:nvGrpSpPr>
        <p:grpSpPr>
          <a:xfrm>
            <a:off x="4981942" y="1013109"/>
            <a:ext cx="2222500" cy="1181963"/>
            <a:chOff x="4981942" y="1013109"/>
            <a:chExt cx="2222500" cy="1181963"/>
          </a:xfrm>
        </p:grpSpPr>
        <p:sp>
          <p:nvSpPr>
            <p:cNvPr id="6" name="标题 1"/>
            <p:cNvSpPr txBox="1"/>
            <p:nvPr/>
          </p:nvSpPr>
          <p:spPr>
            <a:xfrm rot="0" flipH="0" flipV="0">
              <a:off x="5234226" y="1013109"/>
              <a:ext cx="1706880" cy="853440"/>
            </a:xfrm>
            <a:prstGeom prst="rect">
              <a:avLst/>
            </a:prstGeom>
            <a:noFill/>
            <a:ln>
              <a:noFill/>
            </a:ln>
          </p:spPr>
          <p:txBody>
            <a:bodyPr vert="horz" wrap="none" lIns="91440" tIns="45720" rIns="91440" bIns="45720" rtlCol="0" anchor="t">
              <a:spAutoFit/>
            </a:bodyPr>
            <a:lstStyle/>
            <a:p>
              <a:pPr algn="l">
                <a:lnSpc>
                  <a:spcPct val="100000"/>
                </a:lnSpc>
              </a:pPr>
              <a:r>
                <a:rPr kumimoji="1" lang="en-US" altLang="zh-CN" sz="6000">
                  <a:ln w="12700">
                    <a:noFill/>
                  </a:ln>
                  <a:solidFill>
                    <a:srgbClr val="FFFFFF">
                      <a:alpha val="100000"/>
                    </a:srgbClr>
                  </a:solidFill>
                  <a:latin typeface="OPPOSans H"/>
                  <a:ea typeface="OPPOSans H"/>
                  <a:cs typeface="OPPOSans H"/>
                </a:rPr>
                <a:t>目录</a:t>
              </a:r>
              <a:endParaRPr kumimoji="1" lang="zh-CN" altLang="en-US"/>
            </a:p>
          </p:txBody>
        </p:sp>
        <p:sp>
          <p:nvSpPr>
            <p:cNvPr id="7" name="标题 1"/>
            <p:cNvSpPr txBox="1"/>
            <p:nvPr/>
          </p:nvSpPr>
          <p:spPr>
            <a:xfrm rot="0" flipH="0" flipV="0">
              <a:off x="4981942" y="1890272"/>
              <a:ext cx="2222500" cy="304800"/>
            </a:xfrm>
            <a:prstGeom prst="rect">
              <a:avLst/>
            </a:prstGeom>
            <a:noFill/>
            <a:ln>
              <a:noFill/>
            </a:ln>
          </p:spPr>
          <p:txBody>
            <a:bodyPr vert="horz" wrap="square" lIns="0" tIns="0" rIns="0" bIns="0" rtlCol="0" anchor="t">
              <a:spAutoFit/>
            </a:bodyPr>
            <a:lstStyle/>
            <a:p>
              <a:pPr algn="dist">
                <a:lnSpc>
                  <a:spcPct val="100000"/>
                </a:lnSpc>
              </a:pPr>
              <a:r>
                <a:rPr kumimoji="1" lang="en-US" altLang="zh-CN" sz="2400">
                  <a:ln w="6350">
                    <a:noFill/>
                  </a:ln>
                  <a:solidFill>
                    <a:srgbClr val="FFFFFF">
                      <a:alpha val="100000"/>
                    </a:srgbClr>
                  </a:solidFill>
                  <a:latin typeface="OPPOSans R"/>
                  <a:ea typeface="OPPOSans R"/>
                  <a:cs typeface="OPPOSans R"/>
                </a:rPr>
                <a:t>CONTENTS</a:t>
              </a:r>
              <a:endParaRPr kumimoji="1" lang="zh-CN" altLang="en-US"/>
            </a:p>
          </p:txBody>
        </p:sp>
      </p:grpSp>
      <p:sp>
        <p:nvSpPr>
          <p:cNvPr id="8" name="标题 1"/>
          <p:cNvSpPr txBox="1"/>
          <p:nvPr/>
        </p:nvSpPr>
        <p:spPr>
          <a:xfrm rot="0" flipH="0" flipV="0">
            <a:off x="1339046" y="3500783"/>
            <a:ext cx="974311" cy="974310"/>
          </a:xfrm>
          <a:prstGeom prst="arc">
            <a:avLst>
              <a:gd name="adj1" fmla="val 3271033"/>
              <a:gd name="adj2" fmla="val 21593505"/>
            </a:avLst>
          </a:prstGeom>
          <a:noFill/>
          <a:ln w="28575" cap="sq">
            <a:gradFill>
              <a:gsLst>
                <a:gs pos="0">
                  <a:schemeClr val="accent1"/>
                </a:gs>
                <a:gs pos="100000">
                  <a:schemeClr val="accent1">
                    <a:lumMod val="50000"/>
                  </a:schemeClr>
                </a:gs>
              </a:gsLst>
              <a:path path="circle">
                <a:fillToRect l="100000" b="100000"/>
              </a:path>
              <a:tileRect t="-100000" r="-100000"/>
            </a:gradFill>
            <a:miter/>
            <a:headEnd type="oval"/>
            <a:tailEnd type="oval"/>
          </a:ln>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rot="0" flipH="0" flipV="0">
            <a:off x="1552088" y="3782198"/>
            <a:ext cx="546100" cy="457200"/>
          </a:xfrm>
          <a:prstGeom prst="rect">
            <a:avLst/>
          </a:prstGeom>
          <a:noFill/>
          <a:ln>
            <a:noFill/>
          </a:ln>
        </p:spPr>
        <p:txBody>
          <a:bodyPr vert="horz" wrap="none" lIns="0" tIns="0" rIns="0" bIns="0" rtlCol="0" anchor="t">
            <a:spAutoFit/>
          </a:bodyPr>
          <a:lstStyle/>
          <a:p>
            <a:pPr algn="l">
              <a:lnSpc>
                <a:spcPct val="100000"/>
              </a:lnSpc>
            </a:pPr>
            <a:r>
              <a:rPr kumimoji="1" lang="en-US" altLang="zh-CN" sz="3600">
                <a:ln w="12700">
                  <a:noFill/>
                </a:ln>
                <a:gradFill>
                  <a:gsLst>
                    <a:gs pos="22000">
                      <a:srgbClr val="3D3ED7">
                        <a:alpha val="100000"/>
                      </a:srgbClr>
                    </a:gs>
                    <a:gs pos="100000">
                      <a:srgbClr val="2324AC">
                        <a:alpha val="100000"/>
                      </a:srgbClr>
                    </a:gs>
                  </a:gsLst>
                  <a:lin ang="0" scaled="0"/>
                </a:gradFill>
                <a:latin typeface="OPPOSans H"/>
                <a:ea typeface="OPPOSans H"/>
                <a:cs typeface="OPPOSans H"/>
              </a:rPr>
              <a:t>01</a:t>
            </a:r>
            <a:endParaRPr kumimoji="1" lang="zh-CN" altLang="en-US"/>
          </a:p>
        </p:txBody>
      </p:sp>
      <p:sp>
        <p:nvSpPr>
          <p:cNvPr id="10" name="标题 1"/>
          <p:cNvSpPr txBox="1"/>
          <p:nvPr/>
        </p:nvSpPr>
        <p:spPr>
          <a:xfrm rot="0" flipH="0" flipV="0">
            <a:off x="3033613" y="3500783"/>
            <a:ext cx="974311" cy="974310"/>
          </a:xfrm>
          <a:prstGeom prst="arc">
            <a:avLst>
              <a:gd name="adj1" fmla="val 3271033"/>
              <a:gd name="adj2" fmla="val 21593505"/>
            </a:avLst>
          </a:prstGeom>
          <a:noFill/>
          <a:ln w="28575" cap="sq">
            <a:gradFill>
              <a:gsLst>
                <a:gs pos="0">
                  <a:schemeClr val="accent1"/>
                </a:gs>
                <a:gs pos="100000">
                  <a:schemeClr val="accent1">
                    <a:lumMod val="50000"/>
                  </a:schemeClr>
                </a:gs>
              </a:gsLst>
              <a:path path="circle">
                <a:fillToRect l="100000" b="100000"/>
              </a:path>
              <a:tileRect t="-100000" r="-100000"/>
            </a:gradFill>
            <a:miter/>
            <a:headEnd type="oval"/>
            <a:tailEnd type="oval"/>
          </a:ln>
        </p:spPr>
        <p:txBody>
          <a:bodyPr vert="horz" wrap="square" lIns="91440" tIns="45720" rIns="91440" bIns="45720" rtlCol="0" anchor="ctr"/>
          <a:lstStyle/>
          <a:p>
            <a:pPr algn="ctr">
              <a:lnSpc>
                <a:spcPct val="100000"/>
              </a:lnSpc>
            </a:pPr>
            <a:endParaRPr kumimoji="1" lang="zh-CN" altLang="en-US"/>
          </a:p>
        </p:txBody>
      </p:sp>
      <p:sp>
        <p:nvSpPr>
          <p:cNvPr id="11" name="标题 1"/>
          <p:cNvSpPr txBox="1"/>
          <p:nvPr/>
        </p:nvSpPr>
        <p:spPr>
          <a:xfrm rot="0" flipH="0" flipV="0">
            <a:off x="3208183" y="3782198"/>
            <a:ext cx="622300" cy="457200"/>
          </a:xfrm>
          <a:prstGeom prst="rect">
            <a:avLst/>
          </a:prstGeom>
          <a:noFill/>
          <a:ln>
            <a:noFill/>
          </a:ln>
        </p:spPr>
        <p:txBody>
          <a:bodyPr vert="horz" wrap="none" lIns="0" tIns="0" rIns="0" bIns="0" rtlCol="0" anchor="t">
            <a:spAutoFit/>
          </a:bodyPr>
          <a:lstStyle/>
          <a:p>
            <a:pPr algn="l">
              <a:lnSpc>
                <a:spcPct val="100000"/>
              </a:lnSpc>
            </a:pPr>
            <a:r>
              <a:rPr kumimoji="1" lang="en-US" altLang="zh-CN" sz="3600">
                <a:ln w="12700">
                  <a:noFill/>
                </a:ln>
                <a:gradFill>
                  <a:gsLst>
                    <a:gs pos="22000">
                      <a:srgbClr val="3D3ED7">
                        <a:alpha val="100000"/>
                      </a:srgbClr>
                    </a:gs>
                    <a:gs pos="100000">
                      <a:srgbClr val="2324AC">
                        <a:alpha val="100000"/>
                      </a:srgbClr>
                    </a:gs>
                  </a:gsLst>
                  <a:lin ang="0" scaled="0"/>
                </a:gradFill>
                <a:latin typeface="OPPOSans H"/>
                <a:ea typeface="OPPOSans H"/>
                <a:cs typeface="OPPOSans H"/>
              </a:rPr>
              <a:t>02</a:t>
            </a:r>
            <a:endParaRPr kumimoji="1" lang="zh-CN" altLang="en-US"/>
          </a:p>
        </p:txBody>
      </p:sp>
      <p:sp>
        <p:nvSpPr>
          <p:cNvPr id="12" name="标题 1"/>
          <p:cNvSpPr txBox="1"/>
          <p:nvPr/>
        </p:nvSpPr>
        <p:spPr>
          <a:xfrm rot="0" flipH="0" flipV="0">
            <a:off x="4747454" y="3500783"/>
            <a:ext cx="974311" cy="974310"/>
          </a:xfrm>
          <a:prstGeom prst="arc">
            <a:avLst>
              <a:gd name="adj1" fmla="val 3271033"/>
              <a:gd name="adj2" fmla="val 21593505"/>
            </a:avLst>
          </a:prstGeom>
          <a:noFill/>
          <a:ln w="28575" cap="sq">
            <a:gradFill>
              <a:gsLst>
                <a:gs pos="0">
                  <a:schemeClr val="accent1"/>
                </a:gs>
                <a:gs pos="100000">
                  <a:schemeClr val="accent1">
                    <a:lumMod val="50000"/>
                  </a:schemeClr>
                </a:gs>
              </a:gsLst>
              <a:path path="circle">
                <a:fillToRect l="100000" b="100000"/>
              </a:path>
              <a:tileRect t="-100000" r="-100000"/>
            </a:gradFill>
            <a:miter/>
            <a:headEnd type="oval"/>
            <a:tailEnd type="oval"/>
          </a:ln>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rot="0" flipH="0" flipV="0">
            <a:off x="4922024" y="3782198"/>
            <a:ext cx="622300" cy="457200"/>
          </a:xfrm>
          <a:prstGeom prst="rect">
            <a:avLst/>
          </a:prstGeom>
          <a:noFill/>
          <a:ln>
            <a:noFill/>
          </a:ln>
        </p:spPr>
        <p:txBody>
          <a:bodyPr vert="horz" wrap="none" lIns="0" tIns="0" rIns="0" bIns="0" rtlCol="0" anchor="t">
            <a:spAutoFit/>
          </a:bodyPr>
          <a:lstStyle/>
          <a:p>
            <a:pPr algn="l">
              <a:lnSpc>
                <a:spcPct val="100000"/>
              </a:lnSpc>
            </a:pPr>
            <a:r>
              <a:rPr kumimoji="1" lang="en-US" altLang="zh-CN" sz="3600">
                <a:ln w="12700">
                  <a:noFill/>
                </a:ln>
                <a:gradFill>
                  <a:gsLst>
                    <a:gs pos="22000">
                      <a:srgbClr val="3D3ED7">
                        <a:alpha val="100000"/>
                      </a:srgbClr>
                    </a:gs>
                    <a:gs pos="100000">
                      <a:srgbClr val="2324AC">
                        <a:alpha val="100000"/>
                      </a:srgbClr>
                    </a:gs>
                  </a:gsLst>
                  <a:lin ang="0" scaled="0"/>
                </a:gradFill>
                <a:latin typeface="OPPOSans H"/>
                <a:ea typeface="OPPOSans H"/>
                <a:cs typeface="OPPOSans H"/>
              </a:rPr>
              <a:t>03</a:t>
            </a:r>
            <a:endParaRPr kumimoji="1" lang="zh-CN" altLang="en-US"/>
          </a:p>
        </p:txBody>
      </p:sp>
      <p:sp>
        <p:nvSpPr>
          <p:cNvPr id="14" name="标题 1"/>
          <p:cNvSpPr txBox="1"/>
          <p:nvPr/>
        </p:nvSpPr>
        <p:spPr>
          <a:xfrm rot="0" flipH="0" flipV="0">
            <a:off x="6457536" y="3500783"/>
            <a:ext cx="974311" cy="974310"/>
          </a:xfrm>
          <a:prstGeom prst="arc">
            <a:avLst>
              <a:gd name="adj1" fmla="val 3271033"/>
              <a:gd name="adj2" fmla="val 21593505"/>
            </a:avLst>
          </a:prstGeom>
          <a:noFill/>
          <a:ln w="28575" cap="sq">
            <a:gradFill>
              <a:gsLst>
                <a:gs pos="0">
                  <a:schemeClr val="accent1"/>
                </a:gs>
                <a:gs pos="100000">
                  <a:schemeClr val="accent1">
                    <a:lumMod val="50000"/>
                  </a:schemeClr>
                </a:gs>
              </a:gsLst>
              <a:path path="circle">
                <a:fillToRect l="100000" b="100000"/>
              </a:path>
              <a:tileRect t="-100000" r="-100000"/>
            </a:gradFill>
            <a:miter/>
            <a:headEnd type="oval"/>
            <a:tailEnd type="oval"/>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rot="0" flipH="0" flipV="0">
            <a:off x="6632106" y="3782198"/>
            <a:ext cx="622300" cy="457200"/>
          </a:xfrm>
          <a:prstGeom prst="rect">
            <a:avLst/>
          </a:prstGeom>
          <a:noFill/>
          <a:ln>
            <a:noFill/>
          </a:ln>
        </p:spPr>
        <p:txBody>
          <a:bodyPr vert="horz" wrap="none" lIns="0" tIns="0" rIns="0" bIns="0" rtlCol="0" anchor="t">
            <a:spAutoFit/>
          </a:bodyPr>
          <a:lstStyle/>
          <a:p>
            <a:pPr algn="l">
              <a:lnSpc>
                <a:spcPct val="100000"/>
              </a:lnSpc>
            </a:pPr>
            <a:r>
              <a:rPr kumimoji="1" lang="en-US" altLang="zh-CN" sz="3600">
                <a:ln w="12700">
                  <a:noFill/>
                </a:ln>
                <a:gradFill>
                  <a:gsLst>
                    <a:gs pos="22000">
                      <a:srgbClr val="3D3ED7">
                        <a:alpha val="100000"/>
                      </a:srgbClr>
                    </a:gs>
                    <a:gs pos="100000">
                      <a:srgbClr val="2324AC">
                        <a:alpha val="100000"/>
                      </a:srgbClr>
                    </a:gs>
                  </a:gsLst>
                  <a:lin ang="0" scaled="0"/>
                </a:gradFill>
                <a:latin typeface="OPPOSans H"/>
                <a:ea typeface="OPPOSans H"/>
                <a:cs typeface="OPPOSans H"/>
              </a:rPr>
              <a:t>04</a:t>
            </a:r>
            <a:endParaRPr kumimoji="1" lang="zh-CN" altLang="en-US"/>
          </a:p>
        </p:txBody>
      </p:sp>
      <p:sp>
        <p:nvSpPr>
          <p:cNvPr id="16" name="标题 1"/>
          <p:cNvSpPr txBox="1"/>
          <p:nvPr/>
        </p:nvSpPr>
        <p:spPr>
          <a:xfrm rot="0" flipH="0" flipV="0">
            <a:off x="1073208" y="4884951"/>
            <a:ext cx="1505986" cy="1405500"/>
          </a:xfrm>
          <a:prstGeom prst="rect">
            <a:avLst/>
          </a:prstGeom>
          <a:noFill/>
          <a:ln>
            <a:noFill/>
          </a:ln>
        </p:spPr>
        <p:txBody>
          <a:bodyPr vert="horz" wrap="square" lIns="0" tIns="0" rIns="0" bIns="0" rtlCol="0" anchor="t"/>
          <a:lstStyle/>
          <a:p>
            <a:pPr algn="ctr">
              <a:lnSpc>
                <a:spcPct val="100000"/>
              </a:lnSpc>
            </a:pPr>
            <a:r>
              <a:rPr kumimoji="1" lang="en-US" altLang="zh-CN" sz="1441">
                <a:ln w="12700">
                  <a:noFill/>
                </a:ln>
                <a:solidFill>
                  <a:srgbClr val="404040">
                    <a:alpha val="100000"/>
                  </a:srgbClr>
                </a:solidFill>
                <a:latin typeface="OPPOSans H"/>
                <a:ea typeface="OPPOSans H"/>
                <a:cs typeface="OPPOSans H"/>
              </a:rPr>
              <a:t>Foundations: Tokenization, Embeddings, Transformers</a:t>
            </a:r>
            <a:endParaRPr kumimoji="1" lang="zh-CN" altLang="en-US"/>
          </a:p>
        </p:txBody>
      </p:sp>
      <p:sp>
        <p:nvSpPr>
          <p:cNvPr id="17" name="标题 1"/>
          <p:cNvSpPr txBox="1"/>
          <p:nvPr/>
        </p:nvSpPr>
        <p:spPr>
          <a:xfrm rot="0" flipH="0" flipV="0">
            <a:off x="2767775" y="4884951"/>
            <a:ext cx="1505986" cy="1405500"/>
          </a:xfrm>
          <a:prstGeom prst="rect">
            <a:avLst/>
          </a:prstGeom>
          <a:noFill/>
          <a:ln>
            <a:noFill/>
          </a:ln>
        </p:spPr>
        <p:txBody>
          <a:bodyPr vert="horz" wrap="square" lIns="0" tIns="0" rIns="0" bIns="0" rtlCol="0" anchor="t"/>
          <a:lstStyle/>
          <a:p>
            <a:pPr algn="ctr">
              <a:lnSpc>
                <a:spcPct val="100000"/>
              </a:lnSpc>
            </a:pPr>
            <a:r>
              <a:rPr kumimoji="1" lang="en-US" altLang="zh-CN" sz="1659">
                <a:ln w="12700">
                  <a:noFill/>
                </a:ln>
                <a:solidFill>
                  <a:srgbClr val="404040">
                    <a:alpha val="100000"/>
                  </a:srgbClr>
                </a:solidFill>
                <a:latin typeface="OPPOSans H"/>
                <a:ea typeface="OPPOSans H"/>
                <a:cs typeface="OPPOSans H"/>
              </a:rPr>
              <a:t>Core Techniques: Attention, Temperature, RAG</a:t>
            </a:r>
            <a:endParaRPr kumimoji="1" lang="zh-CN" altLang="en-US"/>
          </a:p>
        </p:txBody>
      </p:sp>
      <p:sp>
        <p:nvSpPr>
          <p:cNvPr id="18" name="标题 1"/>
          <p:cNvSpPr txBox="1"/>
          <p:nvPr/>
        </p:nvSpPr>
        <p:spPr>
          <a:xfrm rot="0" flipH="0" flipV="0">
            <a:off x="4481616" y="4884951"/>
            <a:ext cx="1505986" cy="1405500"/>
          </a:xfrm>
          <a:prstGeom prst="rect">
            <a:avLst/>
          </a:prstGeom>
          <a:noFill/>
          <a:ln>
            <a:noFill/>
          </a:ln>
        </p:spPr>
        <p:txBody>
          <a:bodyPr vert="horz" wrap="square" lIns="0" tIns="0" rIns="0" bIns="0" rtlCol="0" anchor="t"/>
          <a:lstStyle/>
          <a:p>
            <a:pPr algn="ctr">
              <a:lnSpc>
                <a:spcPct val="100000"/>
              </a:lnSpc>
            </a:pPr>
            <a:r>
              <a:rPr kumimoji="1" lang="en-US" altLang="zh-CN" sz="1659">
                <a:ln w="12700">
                  <a:noFill/>
                </a:ln>
                <a:solidFill>
                  <a:srgbClr val="404040">
                    <a:alpha val="100000"/>
                  </a:srgbClr>
                </a:solidFill>
                <a:latin typeface="OPPOSans H"/>
                <a:ea typeface="OPPOSans H"/>
                <a:cs typeface="OPPOSans H"/>
              </a:rPr>
              <a:t>Agents: Architecture, CrewAI, Supply Chain Automation</a:t>
            </a:r>
            <a:endParaRPr kumimoji="1" lang="zh-CN" altLang="en-US"/>
          </a:p>
        </p:txBody>
      </p:sp>
      <p:sp>
        <p:nvSpPr>
          <p:cNvPr id="19" name="标题 1"/>
          <p:cNvSpPr txBox="1"/>
          <p:nvPr/>
        </p:nvSpPr>
        <p:spPr>
          <a:xfrm rot="0" flipH="0" flipV="0">
            <a:off x="6191698" y="4884951"/>
            <a:ext cx="1505986" cy="1405500"/>
          </a:xfrm>
          <a:prstGeom prst="rect">
            <a:avLst/>
          </a:prstGeom>
          <a:noFill/>
          <a:ln>
            <a:noFill/>
          </a:ln>
        </p:spPr>
        <p:txBody>
          <a:bodyPr vert="horz" wrap="square" lIns="0" tIns="0" rIns="0" bIns="0" rtlCol="0" anchor="t"/>
          <a:lstStyle/>
          <a:p>
            <a:pPr algn="ctr">
              <a:lnSpc>
                <a:spcPct val="100000"/>
              </a:lnSpc>
            </a:pPr>
            <a:r>
              <a:rPr kumimoji="1" lang="en-US" altLang="zh-CN" sz="1954">
                <a:ln w="12700">
                  <a:noFill/>
                </a:ln>
                <a:solidFill>
                  <a:srgbClr val="404040">
                    <a:alpha val="100000"/>
                  </a:srgbClr>
                </a:solidFill>
                <a:latin typeface="OPPOSans H"/>
                <a:ea typeface="OPPOSans H"/>
                <a:cs typeface="OPPOSans H"/>
              </a:rPr>
              <a:t>Knowledge Graph Integration</a:t>
            </a:r>
            <a:endParaRPr kumimoji="1" lang="zh-CN" altLang="en-US"/>
          </a:p>
        </p:txBody>
      </p:sp>
      <p:sp>
        <p:nvSpPr>
          <p:cNvPr id="20" name="标题 1"/>
          <p:cNvSpPr txBox="1"/>
          <p:nvPr/>
        </p:nvSpPr>
        <p:spPr>
          <a:xfrm rot="0" flipH="0" flipV="0">
            <a:off x="8171377" y="3499337"/>
            <a:ext cx="974311" cy="974310"/>
          </a:xfrm>
          <a:prstGeom prst="arc">
            <a:avLst>
              <a:gd name="adj1" fmla="val 3271033"/>
              <a:gd name="adj2" fmla="val 21593505"/>
            </a:avLst>
          </a:prstGeom>
          <a:noFill/>
          <a:ln w="28575" cap="sq">
            <a:gradFill>
              <a:gsLst>
                <a:gs pos="0">
                  <a:schemeClr val="accent1"/>
                </a:gs>
                <a:gs pos="100000">
                  <a:schemeClr val="accent1">
                    <a:lumMod val="50000"/>
                  </a:schemeClr>
                </a:gs>
              </a:gsLst>
              <a:path path="circle">
                <a:fillToRect l="100000" b="100000"/>
              </a:path>
              <a:tileRect t="-100000" r="-100000"/>
            </a:gradFill>
            <a:miter/>
            <a:headEnd type="oval"/>
            <a:tailEnd type="oval"/>
          </a:ln>
        </p:spPr>
        <p:txBody>
          <a:bodyPr vert="horz" wrap="square" lIns="91440" tIns="45720" rIns="91440" bIns="45720" rtlCol="0" anchor="ctr"/>
          <a:lstStyle/>
          <a:p>
            <a:pPr algn="ctr">
              <a:lnSpc>
                <a:spcPct val="100000"/>
              </a:lnSpc>
            </a:pPr>
            <a:endParaRPr kumimoji="1" lang="zh-CN" altLang="en-US"/>
          </a:p>
        </p:txBody>
      </p:sp>
      <p:sp>
        <p:nvSpPr>
          <p:cNvPr id="21" name="标题 1"/>
          <p:cNvSpPr txBox="1"/>
          <p:nvPr/>
        </p:nvSpPr>
        <p:spPr>
          <a:xfrm rot="0" flipH="0" flipV="0">
            <a:off x="8345947" y="3780752"/>
            <a:ext cx="622300" cy="457200"/>
          </a:xfrm>
          <a:prstGeom prst="rect">
            <a:avLst/>
          </a:prstGeom>
          <a:noFill/>
          <a:ln>
            <a:noFill/>
          </a:ln>
        </p:spPr>
        <p:txBody>
          <a:bodyPr vert="horz" wrap="none" lIns="0" tIns="0" rIns="0" bIns="0" rtlCol="0" anchor="t">
            <a:spAutoFit/>
          </a:bodyPr>
          <a:lstStyle/>
          <a:p>
            <a:pPr algn="l">
              <a:lnSpc>
                <a:spcPct val="100000"/>
              </a:lnSpc>
            </a:pPr>
            <a:r>
              <a:rPr kumimoji="1" lang="en-US" altLang="zh-CN" sz="3600">
                <a:ln w="12700">
                  <a:noFill/>
                </a:ln>
                <a:gradFill>
                  <a:gsLst>
                    <a:gs pos="22000">
                      <a:srgbClr val="3D3ED7">
                        <a:alpha val="100000"/>
                      </a:srgbClr>
                    </a:gs>
                    <a:gs pos="100000">
                      <a:srgbClr val="2324AC">
                        <a:alpha val="100000"/>
                      </a:srgbClr>
                    </a:gs>
                  </a:gsLst>
                  <a:lin ang="0" scaled="0"/>
                </a:gradFill>
                <a:latin typeface="OPPOSans H"/>
                <a:ea typeface="OPPOSans H"/>
                <a:cs typeface="OPPOSans H"/>
              </a:rPr>
              <a:t>05</a:t>
            </a:r>
            <a:endParaRPr kumimoji="1" lang="zh-CN" altLang="en-US"/>
          </a:p>
        </p:txBody>
      </p:sp>
      <p:sp>
        <p:nvSpPr>
          <p:cNvPr id="22" name="标题 1"/>
          <p:cNvSpPr txBox="1"/>
          <p:nvPr/>
        </p:nvSpPr>
        <p:spPr>
          <a:xfrm rot="0" flipH="0" flipV="0">
            <a:off x="7905539" y="4884951"/>
            <a:ext cx="1505986" cy="1405500"/>
          </a:xfrm>
          <a:prstGeom prst="rect">
            <a:avLst/>
          </a:prstGeom>
          <a:noFill/>
          <a:ln>
            <a:noFill/>
          </a:ln>
        </p:spPr>
        <p:txBody>
          <a:bodyPr vert="horz" wrap="square" lIns="0" tIns="0" rIns="0" bIns="0" rtlCol="0" anchor="t"/>
          <a:lstStyle/>
          <a:p>
            <a:pPr algn="ctr">
              <a:lnSpc>
                <a:spcPct val="100000"/>
              </a:lnSpc>
            </a:pPr>
            <a:r>
              <a:rPr kumimoji="1" lang="en-US" altLang="zh-CN" sz="2400">
                <a:ln w="12700">
                  <a:noFill/>
                </a:ln>
                <a:solidFill>
                  <a:srgbClr val="404040">
                    <a:alpha val="100000"/>
                  </a:srgbClr>
                </a:solidFill>
                <a:latin typeface="OPPOSans H"/>
                <a:ea typeface="OPPOSans H"/>
                <a:cs typeface="OPPOSans H"/>
              </a:rPr>
              <a:t>Future Trends</a:t>
            </a:r>
            <a:endParaRPr kumimoji="1" lang="zh-CN" altLang="en-US"/>
          </a:p>
        </p:txBody>
      </p:sp>
      <p:sp>
        <p:nvSpPr>
          <p:cNvPr id="23" name="标题 1"/>
          <p:cNvSpPr txBox="1"/>
          <p:nvPr/>
        </p:nvSpPr>
        <p:spPr>
          <a:xfrm rot="0" flipH="0" flipV="0">
            <a:off x="9865944" y="3499337"/>
            <a:ext cx="974311" cy="974310"/>
          </a:xfrm>
          <a:prstGeom prst="arc">
            <a:avLst>
              <a:gd name="adj1" fmla="val 3271033"/>
              <a:gd name="adj2" fmla="val 21593505"/>
            </a:avLst>
          </a:prstGeom>
          <a:noFill/>
          <a:ln w="28575" cap="sq">
            <a:gradFill>
              <a:gsLst>
                <a:gs pos="0">
                  <a:schemeClr val="accent1"/>
                </a:gs>
                <a:gs pos="100000">
                  <a:schemeClr val="accent1">
                    <a:lumMod val="50000"/>
                  </a:schemeClr>
                </a:gs>
              </a:gsLst>
              <a:path path="circle">
                <a:fillToRect l="100000" b="100000"/>
              </a:path>
              <a:tileRect t="-100000" r="-100000"/>
            </a:gradFill>
            <a:miter/>
            <a:headEnd type="oval"/>
            <a:tailEnd type="oval"/>
          </a:ln>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rot="0" flipH="0" flipV="0">
            <a:off x="10040514" y="3780752"/>
            <a:ext cx="622300" cy="457200"/>
          </a:xfrm>
          <a:prstGeom prst="rect">
            <a:avLst/>
          </a:prstGeom>
          <a:noFill/>
          <a:ln>
            <a:noFill/>
          </a:ln>
        </p:spPr>
        <p:txBody>
          <a:bodyPr vert="horz" wrap="none" lIns="0" tIns="0" rIns="0" bIns="0" rtlCol="0" anchor="t">
            <a:spAutoFit/>
          </a:bodyPr>
          <a:lstStyle/>
          <a:p>
            <a:pPr algn="l">
              <a:lnSpc>
                <a:spcPct val="100000"/>
              </a:lnSpc>
            </a:pPr>
            <a:r>
              <a:rPr kumimoji="1" lang="en-US" altLang="zh-CN" sz="3600">
                <a:ln w="12700">
                  <a:noFill/>
                </a:ln>
                <a:gradFill>
                  <a:gsLst>
                    <a:gs pos="22000">
                      <a:srgbClr val="3D3ED7">
                        <a:alpha val="100000"/>
                      </a:srgbClr>
                    </a:gs>
                    <a:gs pos="100000">
                      <a:srgbClr val="2324AC">
                        <a:alpha val="100000"/>
                      </a:srgbClr>
                    </a:gs>
                  </a:gsLst>
                  <a:lin ang="0" scaled="0"/>
                </a:gradFill>
                <a:latin typeface="OPPOSans H"/>
                <a:ea typeface="OPPOSans H"/>
                <a:cs typeface="OPPOSans H"/>
              </a:rPr>
              <a:t>06</a:t>
            </a:r>
            <a:endParaRPr kumimoji="1" lang="zh-CN" altLang="en-US"/>
          </a:p>
        </p:txBody>
      </p:sp>
      <p:sp>
        <p:nvSpPr>
          <p:cNvPr id="25" name="标题 1"/>
          <p:cNvSpPr txBox="1"/>
          <p:nvPr/>
        </p:nvSpPr>
        <p:spPr>
          <a:xfrm rot="0" flipH="0" flipV="0">
            <a:off x="9600106" y="4884951"/>
            <a:ext cx="1505986" cy="1405500"/>
          </a:xfrm>
          <a:prstGeom prst="rect">
            <a:avLst/>
          </a:prstGeom>
          <a:noFill/>
          <a:ln>
            <a:noFill/>
          </a:ln>
        </p:spPr>
        <p:txBody>
          <a:bodyPr vert="horz" wrap="square" lIns="0" tIns="0" rIns="0" bIns="0" rtlCol="0" anchor="t"/>
          <a:lstStyle/>
          <a:p>
            <a:pPr algn="ctr">
              <a:lnSpc>
                <a:spcPct val="100000"/>
              </a:lnSpc>
            </a:pPr>
            <a:r>
              <a:rPr kumimoji="1" lang="en-US" altLang="zh-CN" sz="2400">
                <a:ln w="12700">
                  <a:noFill/>
                </a:ln>
                <a:solidFill>
                  <a:srgbClr val="404040">
                    <a:alpha val="100000"/>
                  </a:srgbClr>
                </a:solidFill>
                <a:latin typeface="OPPOSans H"/>
                <a:ea typeface="OPPOSans H"/>
                <a:cs typeface="OPPOSans H"/>
              </a:rPr>
              <a:t>Conclusion &amp; Resources</a:t>
            </a:r>
            <a:endParaRPr kumimoji="1" lang="zh-CN" altLang="en-US"/>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flipH="0" flipV="0">
            <a:off x="4141838" y="2185406"/>
            <a:ext cx="3929588" cy="3533236"/>
          </a:xfrm>
          <a:custGeom>
            <a:avLst/>
            <a:gdLst>
              <a:gd name="connsiteX0" fmla="*/ 0 w 3929588"/>
              <a:gd name="connsiteY0" fmla="*/ 3533236 h 3533236"/>
              <a:gd name="connsiteX1" fmla="*/ 0 w 3929588"/>
              <a:gd name="connsiteY1" fmla="*/ 0 h 3533236"/>
              <a:gd name="connsiteX2" fmla="*/ 3248380 w 3929588"/>
              <a:gd name="connsiteY2" fmla="*/ 0 h 3533236"/>
              <a:gd name="connsiteX3" fmla="*/ 3929588 w 3929588"/>
              <a:gd name="connsiteY3" fmla="*/ 1766618 h 3533236"/>
              <a:gd name="connsiteX4" fmla="*/ 3248380 w 3929588"/>
              <a:gd name="connsiteY4" fmla="*/ 3533236 h 3533236"/>
            </a:gdLst>
            <a:rect l="l" t="t" r="r" b="b"/>
            <a:pathLst>
              <a:path w="3929588" h="3533236">
                <a:moveTo>
                  <a:pt x="0" y="3533236"/>
                </a:moveTo>
                <a:lnTo>
                  <a:pt x="0" y="0"/>
                </a:lnTo>
                <a:lnTo>
                  <a:pt x="3248380" y="0"/>
                </a:lnTo>
                <a:lnTo>
                  <a:pt x="3929588" y="1766618"/>
                </a:lnTo>
                <a:lnTo>
                  <a:pt x="3248380" y="3533236"/>
                </a:lnTo>
                <a:close/>
              </a:path>
            </a:pathLst>
          </a:custGeom>
          <a:solidFill>
            <a:schemeClr val="bg1"/>
          </a:solidFill>
          <a:ln w="38100" cap="sq">
            <a:solidFill>
              <a:schemeClr val="accent1"/>
            </a:solidFill>
            <a:miter/>
          </a:ln>
          <a:effectLst>
            <a:outerShdw dist="444500" blurRad="317500" dir="5400000" sx="90000" sy="90000" kx="0" ky="0" algn="tl"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4340015" y="1987230"/>
            <a:ext cx="3533240" cy="98049"/>
          </a:xfrm>
          <a:prstGeom prst="rect">
            <a:avLst/>
          </a:prstGeom>
          <a:gradFill>
            <a:gsLst>
              <a:gs pos="29000">
                <a:schemeClr val="accent1"/>
              </a:gs>
              <a:gs pos="86000">
                <a:schemeClr val="accent1">
                  <a:lumMod val="75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5400000" flipH="0" flipV="0">
            <a:off x="757029" y="2487501"/>
            <a:ext cx="3290879" cy="3040277"/>
          </a:xfrm>
          <a:custGeom>
            <a:avLst/>
            <a:gdLst>
              <a:gd name="connsiteX0" fmla="*/ 0 w 3290879"/>
              <a:gd name="connsiteY0" fmla="*/ 3040277 h 3040277"/>
              <a:gd name="connsiteX1" fmla="*/ 0 w 3290879"/>
              <a:gd name="connsiteY1" fmla="*/ 0 h 3040277"/>
              <a:gd name="connsiteX2" fmla="*/ 2704714 w 3290879"/>
              <a:gd name="connsiteY2" fmla="*/ 0 h 3040277"/>
              <a:gd name="connsiteX3" fmla="*/ 3290879 w 3290879"/>
              <a:gd name="connsiteY3" fmla="*/ 1520139 h 3040277"/>
              <a:gd name="connsiteX4" fmla="*/ 2704714 w 3290879"/>
              <a:gd name="connsiteY4" fmla="*/ 3040277 h 3040277"/>
            </a:gdLst>
            <a:rect l="l" t="t" r="r" b="b"/>
            <a:pathLst>
              <a:path w="3290879" h="3040277">
                <a:moveTo>
                  <a:pt x="0" y="3040277"/>
                </a:moveTo>
                <a:lnTo>
                  <a:pt x="0" y="0"/>
                </a:lnTo>
                <a:lnTo>
                  <a:pt x="2704714" y="0"/>
                </a:lnTo>
                <a:lnTo>
                  <a:pt x="3290879" y="1520139"/>
                </a:lnTo>
                <a:lnTo>
                  <a:pt x="2704714" y="3040277"/>
                </a:lnTo>
                <a:close/>
              </a:path>
            </a:pathLst>
          </a:custGeom>
          <a:solidFill>
            <a:schemeClr val="bg1"/>
          </a:solidFill>
          <a:ln w="38100" cap="sq">
            <a:solidFill>
              <a:schemeClr val="accent1"/>
            </a:solidFill>
            <a:miter/>
          </a:ln>
          <a:effectLst>
            <a:outerShdw dist="444500" blurRad="317500" dir="5400000" sx="90000" sy="90000" kx="0" ky="0" algn="tl"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882331" y="2362200"/>
            <a:ext cx="3040279" cy="98049"/>
          </a:xfrm>
          <a:prstGeom prst="rect">
            <a:avLst/>
          </a:prstGeom>
          <a:gradFill>
            <a:gsLst>
              <a:gs pos="29000">
                <a:schemeClr val="accent1"/>
              </a:gs>
              <a:gs pos="86000">
                <a:schemeClr val="accent1">
                  <a:lumMod val="75000"/>
                </a:schemeClr>
              </a:gs>
            </a:gsLst>
            <a:lin ang="2700000" scaled="0"/>
          </a:gra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rot="0" flipH="0" flipV="0">
            <a:off x="1156589" y="2621006"/>
            <a:ext cx="2491760" cy="2669256"/>
          </a:xfrm>
          <a:prstGeom prst="rect">
            <a:avLst/>
          </a:prstGeom>
          <a:noFill/>
          <a:ln w="12700" cap="sq">
            <a:noFill/>
            <a:miter/>
          </a:ln>
        </p:spPr>
        <p:txBody>
          <a:bodyPr vert="horz" wrap="square" lIns="0" tIns="0" rIns="0" bIns="0" rtlCol="0" anchor="t"/>
          <a:lstStyle/>
          <a:p>
            <a:pPr algn="ctr">
              <a:lnSpc>
                <a:spcPct val="150000"/>
              </a:lnSpc>
            </a:pPr>
            <a:r>
              <a:rPr kumimoji="1" lang="en-US" altLang="zh-CN" sz="1400">
                <a:ln w="12700">
                  <a:noFill/>
                </a:ln>
                <a:solidFill>
                  <a:srgbClr val="404040">
                    <a:alpha val="100000"/>
                  </a:srgbClr>
                </a:solidFill>
                <a:latin typeface="Source Han Sans"/>
                <a:ea typeface="Source Han Sans"/>
                <a:cs typeface="Source Han Sans"/>
              </a:rPr>
              <a:t>Hugging Face Tokenizers</a:t>
            </a:r>
            <a:endParaRPr kumimoji="1" lang="zh-CN" altLang="en-US"/>
          </a:p>
        </p:txBody>
      </p:sp>
      <p:sp>
        <p:nvSpPr>
          <p:cNvPr id="8" name="标题 1"/>
          <p:cNvSpPr txBox="1"/>
          <p:nvPr/>
        </p:nvSpPr>
        <p:spPr>
          <a:xfrm rot="0" flipH="0" flipV="0">
            <a:off x="4648084" y="2272577"/>
            <a:ext cx="2917096" cy="2669256"/>
          </a:xfrm>
          <a:prstGeom prst="rect">
            <a:avLst/>
          </a:prstGeom>
          <a:noFill/>
          <a:ln w="12700" cap="sq">
            <a:noFill/>
            <a:miter/>
          </a:ln>
        </p:spPr>
        <p:txBody>
          <a:bodyPr vert="horz" wrap="square" lIns="0" tIns="0" rIns="0" bIns="0" rtlCol="0" anchor="t"/>
          <a:lstStyle/>
          <a:p>
            <a:pPr algn="ctr">
              <a:lnSpc>
                <a:spcPct val="150000"/>
              </a:lnSpc>
            </a:pPr>
            <a:r>
              <a:rPr kumimoji="1" lang="en-US" altLang="zh-CN" sz="1400">
                <a:ln w="12700">
                  <a:noFill/>
                </a:ln>
                <a:solidFill>
                  <a:srgbClr val="404040">
                    <a:alpha val="100000"/>
                  </a:srgbClr>
                </a:solidFill>
                <a:latin typeface="Source Han Sans"/>
                <a:ea typeface="Source Han Sans"/>
                <a:cs typeface="Source Han Sans"/>
              </a:rPr>
              <a:t>CrewAI Documentation</a:t>
            </a:r>
            <a:endParaRPr kumimoji="1" lang="zh-CN" altLang="en-US"/>
          </a:p>
        </p:txBody>
      </p:sp>
      <p:sp>
        <p:nvSpPr>
          <p:cNvPr id="9" name="标题 1"/>
          <p:cNvSpPr txBox="1"/>
          <p:nvPr/>
        </p:nvSpPr>
        <p:spPr>
          <a:xfrm rot="5400000" flipH="0" flipV="0">
            <a:off x="8165359" y="2487501"/>
            <a:ext cx="3290879" cy="3040277"/>
          </a:xfrm>
          <a:custGeom>
            <a:avLst/>
            <a:gdLst>
              <a:gd name="connsiteX0" fmla="*/ 0 w 3290879"/>
              <a:gd name="connsiteY0" fmla="*/ 3040277 h 3040277"/>
              <a:gd name="connsiteX1" fmla="*/ 0 w 3290879"/>
              <a:gd name="connsiteY1" fmla="*/ 0 h 3040277"/>
              <a:gd name="connsiteX2" fmla="*/ 2704714 w 3290879"/>
              <a:gd name="connsiteY2" fmla="*/ 0 h 3040277"/>
              <a:gd name="connsiteX3" fmla="*/ 3290879 w 3290879"/>
              <a:gd name="connsiteY3" fmla="*/ 1520139 h 3040277"/>
              <a:gd name="connsiteX4" fmla="*/ 2704714 w 3290879"/>
              <a:gd name="connsiteY4" fmla="*/ 3040277 h 3040277"/>
            </a:gdLst>
            <a:rect l="l" t="t" r="r" b="b"/>
            <a:pathLst>
              <a:path w="3290879" h="3040277">
                <a:moveTo>
                  <a:pt x="0" y="3040277"/>
                </a:moveTo>
                <a:lnTo>
                  <a:pt x="0" y="0"/>
                </a:lnTo>
                <a:lnTo>
                  <a:pt x="2704714" y="0"/>
                </a:lnTo>
                <a:lnTo>
                  <a:pt x="3290879" y="1520139"/>
                </a:lnTo>
                <a:lnTo>
                  <a:pt x="2704714" y="3040277"/>
                </a:lnTo>
                <a:close/>
              </a:path>
            </a:pathLst>
          </a:custGeom>
          <a:solidFill>
            <a:schemeClr val="bg1"/>
          </a:solidFill>
          <a:ln w="38100" cap="sq">
            <a:solidFill>
              <a:schemeClr val="accent1"/>
            </a:solidFill>
            <a:miter/>
          </a:ln>
          <a:effectLst>
            <a:outerShdw dist="444500" blurRad="317500" dir="5400000" sx="90000" sy="90000" kx="0" ky="0" algn="tl"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8290661" y="2362200"/>
            <a:ext cx="3040279" cy="98049"/>
          </a:xfrm>
          <a:prstGeom prst="rect">
            <a:avLst/>
          </a:prstGeom>
          <a:gradFill>
            <a:gsLst>
              <a:gs pos="29000">
                <a:schemeClr val="accent1"/>
              </a:gs>
              <a:gs pos="86000">
                <a:schemeClr val="accent1">
                  <a:lumMod val="75000"/>
                </a:schemeClr>
              </a:gs>
            </a:gsLst>
            <a:lin ang="27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8564918" y="2621006"/>
            <a:ext cx="2491760" cy="2669256"/>
          </a:xfrm>
          <a:prstGeom prst="rect">
            <a:avLst/>
          </a:prstGeom>
          <a:noFill/>
          <a:ln w="12700" cap="sq">
            <a:noFill/>
            <a:miter/>
          </a:ln>
        </p:spPr>
        <p:txBody>
          <a:bodyPr vert="horz" wrap="square" lIns="0" tIns="0" rIns="0" bIns="0" rtlCol="0" anchor="t"/>
          <a:lstStyle/>
          <a:p>
            <a:pPr algn="ctr">
              <a:lnSpc>
                <a:spcPct val="150000"/>
              </a:lnSpc>
            </a:pPr>
            <a:r>
              <a:rPr kumimoji="1" lang="en-US" altLang="zh-CN" sz="1400">
                <a:ln w="12700">
                  <a:noFill/>
                </a:ln>
                <a:solidFill>
                  <a:srgbClr val="404040">
                    <a:alpha val="100000"/>
                  </a:srgbClr>
                </a:solidFill>
                <a:latin typeface="Source Han Sans"/>
                <a:ea typeface="Source Han Sans"/>
                <a:cs typeface="Source Han Sans"/>
              </a:rPr>
              <a:t>[Neo4j Supply Chain Tutorial](https://neo4j.com/use- cases/supply- chain/)</a:t>
            </a:r>
            <a:endParaRPr kumimoji="1" lang="zh-CN" altLang="en-US"/>
          </a:p>
        </p:txBody>
      </p:sp>
      <p:sp>
        <p:nvSpPr>
          <p:cNvPr id="12"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Resources</a:t>
            </a:r>
            <a:endParaRPr kumimoji="1" lang="zh-CN" altLang="en-US"/>
          </a:p>
        </p:txBody>
      </p:sp>
      <p:sp>
        <p:nvSpPr>
          <p:cNvPr id="13"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1">
                  <a:lumMod val="12000"/>
                  <a:lumOff val="88000"/>
                  <a:alpha val="0"/>
                </a:schemeClr>
              </a:gs>
              <a:gs pos="100000">
                <a:schemeClr val="accent1">
                  <a:lumMod val="20000"/>
                  <a:lumOff val="80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pic>
        <p:nvPicPr>
          <p:cNvPr id="3" name=""/>
          <p:cNvPicPr>
            <a:picLocks noChangeAspect="1"/>
          </p:cNvPicPr>
          <p:nvPr/>
        </p:nvPicPr>
        <p:blipFill>
          <a:blip r:embed="rId2">
            <a:alphaModFix amt="5000"/>
          </a:blip>
          <a:srcRect l="0" t="7812" r="0" b="7812"/>
          <a:stretch>
            <a:fillRect/>
          </a:stretch>
        </p:blipFill>
        <p:spPr>
          <a:xfrm rot="0" flipH="0" flipV="0">
            <a:off x="2" y="0"/>
            <a:ext cx="12191995" cy="6858000"/>
          </a:xfrm>
          <a:prstGeom prst="rect">
            <a:avLst/>
          </a:prstGeom>
          <a:noFill/>
          <a:ln>
            <a:noFill/>
          </a:ln>
        </p:spPr>
      </p:pic>
      <p:sp>
        <p:nvSpPr>
          <p:cNvPr id="4" name="标题 1"/>
          <p:cNvSpPr txBox="1"/>
          <p:nvPr/>
        </p:nvSpPr>
        <p:spPr>
          <a:xfrm rot="0" flipH="1" flipV="1">
            <a:off x="1" y="1"/>
            <a:ext cx="874415" cy="1222849"/>
          </a:xfrm>
          <a:custGeom>
            <a:avLst/>
            <a:gdLst>
              <a:gd name="connsiteX0" fmla="*/ 874415 w 874415"/>
              <a:gd name="connsiteY0" fmla="*/ 1222849 h 1222849"/>
              <a:gd name="connsiteX1" fmla="*/ 0 w 874415"/>
              <a:gd name="connsiteY1" fmla="*/ 1222849 h 1222849"/>
              <a:gd name="connsiteX2" fmla="*/ 70870 w 874415"/>
              <a:gd name="connsiteY2" fmla="*/ 1159951 h 1222849"/>
              <a:gd name="connsiteX3" fmla="*/ 385293 w 874415"/>
              <a:gd name="connsiteY3" fmla="*/ 808366 h 1222849"/>
              <a:gd name="connsiteX4" fmla="*/ 815861 w 874415"/>
              <a:gd name="connsiteY4" fmla="*/ 114110 h 1222849"/>
              <a:gd name="connsiteX5" fmla="*/ 874415 w 874415"/>
              <a:gd name="connsiteY5" fmla="*/ 0 h 1222849"/>
            </a:gdLst>
            <a:rect l="l" t="t" r="r" b="b"/>
            <a:pathLst>
              <a:path w="874415" h="1222849">
                <a:moveTo>
                  <a:pt x="874415" y="1222849"/>
                </a:moveTo>
                <a:lnTo>
                  <a:pt x="0" y="1222849"/>
                </a:lnTo>
                <a:lnTo>
                  <a:pt x="70870" y="1159951"/>
                </a:lnTo>
                <a:cubicBezTo>
                  <a:pt x="175094" y="1061744"/>
                  <a:pt x="279027" y="946334"/>
                  <a:pt x="385293" y="808366"/>
                </a:cubicBezTo>
                <a:cubicBezTo>
                  <a:pt x="526981" y="624408"/>
                  <a:pt x="672498" y="384896"/>
                  <a:pt x="815861" y="114110"/>
                </a:cubicBezTo>
                <a:lnTo>
                  <a:pt x="874415" y="0"/>
                </a:lnTo>
                <a:close/>
              </a:path>
            </a:pathLst>
          </a:custGeom>
          <a:gradFill>
            <a:gsLst>
              <a:gs pos="0">
                <a:schemeClr val="accent1"/>
              </a:gs>
              <a:gs pos="100000">
                <a:schemeClr val="accent1">
                  <a:lumMod val="90000"/>
                  <a:lumOff val="1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rot="0" flipH="0" flipV="0">
            <a:off x="0" y="0"/>
            <a:ext cx="11711370" cy="6858000"/>
          </a:xfrm>
          <a:custGeom>
            <a:avLst/>
            <a:gdLst>
              <a:gd name="connsiteX0" fmla="*/ 8986707 w 11711370"/>
              <a:gd name="connsiteY0" fmla="*/ 0 h 6858000"/>
              <a:gd name="connsiteX1" fmla="*/ 11711370 w 11711370"/>
              <a:gd name="connsiteY1" fmla="*/ 0 h 6858000"/>
              <a:gd name="connsiteX2" fmla="*/ 11711370 w 11711370"/>
              <a:gd name="connsiteY2" fmla="*/ 6858000 h 6858000"/>
              <a:gd name="connsiteX3" fmla="*/ 0 w 11711370"/>
              <a:gd name="connsiteY3" fmla="*/ 6858000 h 6858000"/>
              <a:gd name="connsiteX4" fmla="*/ 0 w 11711370"/>
              <a:gd name="connsiteY4" fmla="*/ 6451638 h 6858000"/>
              <a:gd name="connsiteX5" fmla="*/ 330465 w 11711370"/>
              <a:gd name="connsiteY5" fmla="*/ 6476278 h 6858000"/>
              <a:gd name="connsiteX6" fmla="*/ 2186273 w 11711370"/>
              <a:gd name="connsiteY6" fmla="*/ 6489742 h 6858000"/>
              <a:gd name="connsiteX7" fmla="*/ 5280434 w 11711370"/>
              <a:gd name="connsiteY7" fmla="*/ 5995265 h 6858000"/>
              <a:gd name="connsiteX8" fmla="*/ 7179817 w 11711370"/>
              <a:gd name="connsiteY8" fmla="*/ 4900351 h 6858000"/>
              <a:gd name="connsiteX9" fmla="*/ 8680944 w 11711370"/>
              <a:gd name="connsiteY9" fmla="*/ 1580288 h 6858000"/>
              <a:gd name="connsiteX10" fmla="*/ 8985350 w 11711370"/>
              <a:gd name="connsiteY10" fmla="*/ 23491 h 6858000"/>
            </a:gdLst>
            <a:rect l="l" t="t" r="r" b="b"/>
            <a:pathLst>
              <a:path w="11711370" h="6858000">
                <a:moveTo>
                  <a:pt x="8986707" y="0"/>
                </a:moveTo>
                <a:lnTo>
                  <a:pt x="11711370" y="0"/>
                </a:lnTo>
                <a:lnTo>
                  <a:pt x="11711370" y="6858000"/>
                </a:lnTo>
                <a:lnTo>
                  <a:pt x="0" y="6858000"/>
                </a:lnTo>
                <a:lnTo>
                  <a:pt x="0" y="6451638"/>
                </a:lnTo>
                <a:lnTo>
                  <a:pt x="330465" y="6476278"/>
                </a:lnTo>
                <a:cubicBezTo>
                  <a:pt x="949674" y="6513128"/>
                  <a:pt x="1594630" y="6522855"/>
                  <a:pt x="2186273" y="6489742"/>
                </a:cubicBezTo>
                <a:cubicBezTo>
                  <a:pt x="3238082" y="6430876"/>
                  <a:pt x="4448175" y="6260163"/>
                  <a:pt x="5280434" y="5995265"/>
                </a:cubicBezTo>
                <a:cubicBezTo>
                  <a:pt x="6112689" y="5730366"/>
                  <a:pt x="6613065" y="5636180"/>
                  <a:pt x="7179817" y="4900351"/>
                </a:cubicBezTo>
                <a:cubicBezTo>
                  <a:pt x="7746569" y="4164521"/>
                  <a:pt x="8374590" y="2539809"/>
                  <a:pt x="8680944" y="1580288"/>
                </a:cubicBezTo>
                <a:cubicBezTo>
                  <a:pt x="8872414" y="980587"/>
                  <a:pt x="8950199" y="500458"/>
                  <a:pt x="8985350" y="23491"/>
                </a:cubicBezTo>
                <a:close/>
              </a:path>
            </a:pathLst>
          </a:custGeom>
          <a:gradFill>
            <a:gsLst>
              <a:gs pos="0">
                <a:schemeClr val="accent2"/>
              </a:gs>
              <a:gs pos="100000">
                <a:schemeClr val="accent2">
                  <a:lumMod val="60000"/>
                  <a:lumOff val="40000"/>
                </a:schemeClr>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0" y="0"/>
            <a:ext cx="12192000" cy="6858000"/>
          </a:xfrm>
          <a:custGeom>
            <a:avLst/>
            <a:gdLst>
              <a:gd name="connsiteX0" fmla="*/ 9445894 w 12192000"/>
              <a:gd name="connsiteY0" fmla="*/ 0 h 6858000"/>
              <a:gd name="connsiteX1" fmla="*/ 9681386 w 12192000"/>
              <a:gd name="connsiteY1" fmla="*/ 0 h 6858000"/>
              <a:gd name="connsiteX2" fmla="*/ 12192000 w 12192000"/>
              <a:gd name="connsiteY2" fmla="*/ 0 h 6858000"/>
              <a:gd name="connsiteX3" fmla="*/ 12192000 w 12192000"/>
              <a:gd name="connsiteY3" fmla="*/ 6858000 h 6858000"/>
              <a:gd name="connsiteX4" fmla="*/ 0 w 12192000"/>
              <a:gd name="connsiteY4" fmla="*/ 6858000 h 6858000"/>
              <a:gd name="connsiteX5" fmla="*/ 0 w 12192000"/>
              <a:gd name="connsiteY5" fmla="*/ 6547182 h 6858000"/>
              <a:gd name="connsiteX6" fmla="*/ 102699 w 12192000"/>
              <a:gd name="connsiteY6" fmla="*/ 6557266 h 6858000"/>
              <a:gd name="connsiteX7" fmla="*/ 1377136 w 12192000"/>
              <a:gd name="connsiteY7" fmla="*/ 6631227 h 6858000"/>
              <a:gd name="connsiteX8" fmla="*/ 1839228 w 12192000"/>
              <a:gd name="connsiteY8" fmla="*/ 6635351 h 6858000"/>
              <a:gd name="connsiteX9" fmla="*/ 2414411 w 12192000"/>
              <a:gd name="connsiteY9" fmla="*/ 6617194 h 6858000"/>
              <a:gd name="connsiteX10" fmla="*/ 5613697 w 12192000"/>
              <a:gd name="connsiteY10" fmla="*/ 6113006 h 6858000"/>
              <a:gd name="connsiteX11" fmla="*/ 7577614 w 12192000"/>
              <a:gd name="connsiteY11" fmla="*/ 4996589 h 6858000"/>
              <a:gd name="connsiteX12" fmla="*/ 9129741 w 12192000"/>
              <a:gd name="connsiteY12" fmla="*/ 1611324 h 6858000"/>
              <a:gd name="connsiteX13" fmla="*/ 9444491 w 12192000"/>
              <a:gd name="connsiteY13" fmla="*/ 23953 h 6858000"/>
            </a:gdLst>
            <a:rect l="l" t="t" r="r" b="b"/>
            <a:pathLst>
              <a:path w="12192000" h="6858000">
                <a:moveTo>
                  <a:pt x="9445894" y="0"/>
                </a:moveTo>
                <a:lnTo>
                  <a:pt x="9681386" y="0"/>
                </a:lnTo>
                <a:lnTo>
                  <a:pt x="12192000" y="0"/>
                </a:lnTo>
                <a:lnTo>
                  <a:pt x="12192000" y="6858000"/>
                </a:lnTo>
                <a:lnTo>
                  <a:pt x="0" y="6858000"/>
                </a:lnTo>
                <a:lnTo>
                  <a:pt x="0" y="6547182"/>
                </a:lnTo>
                <a:lnTo>
                  <a:pt x="102699" y="6557266"/>
                </a:lnTo>
                <a:cubicBezTo>
                  <a:pt x="511642" y="6593420"/>
                  <a:pt x="944528" y="6619656"/>
                  <a:pt x="1377136" y="6631227"/>
                </a:cubicBezTo>
                <a:lnTo>
                  <a:pt x="1839228" y="6635351"/>
                </a:lnTo>
                <a:lnTo>
                  <a:pt x="2414411" y="6617194"/>
                </a:lnTo>
                <a:cubicBezTo>
                  <a:pt x="3501957" y="6557172"/>
                  <a:pt x="4753162" y="6383107"/>
                  <a:pt x="5613697" y="6113006"/>
                </a:cubicBezTo>
                <a:cubicBezTo>
                  <a:pt x="6474230" y="5842904"/>
                  <a:pt x="6991606" y="5746869"/>
                  <a:pt x="7577614" y="4996589"/>
                </a:cubicBezTo>
                <a:cubicBezTo>
                  <a:pt x="8163621" y="4246308"/>
                  <a:pt x="8812980" y="2589688"/>
                  <a:pt x="9129741" y="1611324"/>
                </a:cubicBezTo>
                <a:cubicBezTo>
                  <a:pt x="9327718" y="999845"/>
                  <a:pt x="9408145" y="510287"/>
                  <a:pt x="9444491" y="23953"/>
                </a:cubicBezTo>
                <a:close/>
              </a:path>
            </a:pathLst>
          </a:custGeom>
          <a:gradFill>
            <a:gsLst>
              <a:gs pos="63000">
                <a:schemeClr val="accent1"/>
              </a:gs>
              <a:gs pos="100000">
                <a:schemeClr val="accent1">
                  <a:lumMod val="95000"/>
                  <a:lumOff val="5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grpSp>
        <p:nvGrpSpPr>
          <p:cNvPr id="7" name=""/>
          <p:cNvGrpSpPr/>
          <p:nvPr/>
        </p:nvGrpSpPr>
        <p:grpSpPr>
          <a:xfrm>
            <a:off x="-1189039" y="159490"/>
            <a:ext cx="14152245" cy="6874698"/>
            <a:chOff x="-1189039" y="159490"/>
            <a:chExt cx="14152245" cy="6874698"/>
          </a:xfrm>
        </p:grpSpPr>
        <p:sp>
          <p:nvSpPr>
            <p:cNvPr id="8" name="标题 1"/>
            <p:cNvSpPr txBox="1"/>
            <p:nvPr/>
          </p:nvSpPr>
          <p:spPr>
            <a:xfrm rot="0" flipH="0" flipV="0">
              <a:off x="-1189039" y="3352853"/>
              <a:ext cx="14152245" cy="2738757"/>
            </a:xfrm>
            <a:custGeom>
              <a:avLst/>
              <a:gdLst>
                <a:gd name="connsiteX0" fmla="*/ 4656 w 12192000"/>
                <a:gd name="connsiteY0" fmla="*/ 4656 h 2445849"/>
                <a:gd name="connsiteX1" fmla="*/ 6533335 w 12192000"/>
                <a:gd name="connsiteY1" fmla="*/ 2126461 h 2445849"/>
                <a:gd name="connsiteX2" fmla="*/ 12191689 w 12192000"/>
                <a:gd name="connsiteY2" fmla="*/ 1828490 h 2445849"/>
              </a:gdLst>
              <a:rect l="l" t="t" r="r" b="b"/>
              <a:pathLst>
                <a:path w="12192000" h="2445849">
                  <a:moveTo>
                    <a:pt x="4656" y="4656"/>
                  </a:moveTo>
                  <a:cubicBezTo>
                    <a:pt x="4656" y="4656"/>
                    <a:pt x="3203504" y="3492164"/>
                    <a:pt x="6533335" y="2126461"/>
                  </a:cubicBezTo>
                  <a:cubicBezTo>
                    <a:pt x="9863167" y="760758"/>
                    <a:pt x="12191689" y="1828490"/>
                    <a:pt x="12191689" y="182849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9" name="标题 1"/>
            <p:cNvSpPr txBox="1"/>
            <p:nvPr/>
          </p:nvSpPr>
          <p:spPr>
            <a:xfrm rot="0" flipH="0" flipV="0">
              <a:off x="-1173906" y="3200622"/>
              <a:ext cx="14094598" cy="2898634"/>
            </a:xfrm>
            <a:custGeom>
              <a:avLst/>
              <a:gdLst>
                <a:gd name="connsiteX0" fmla="*/ 4656 w 12142338"/>
                <a:gd name="connsiteY0" fmla="*/ 4656 h 2588627"/>
                <a:gd name="connsiteX1" fmla="*/ 6563133 w 12142338"/>
                <a:gd name="connsiteY1" fmla="*/ 2314556 h 2588627"/>
                <a:gd name="connsiteX2" fmla="*/ 12140166 w 12142338"/>
                <a:gd name="connsiteY2" fmla="*/ 1886222 h 2588627"/>
              </a:gdLst>
              <a:rect l="l" t="t" r="r" b="b"/>
              <a:pathLst>
                <a:path w="12142338" h="2588627">
                  <a:moveTo>
                    <a:pt x="4656" y="4656"/>
                  </a:moveTo>
                  <a:cubicBezTo>
                    <a:pt x="4656" y="4656"/>
                    <a:pt x="3215919" y="3589005"/>
                    <a:pt x="6563133" y="2314556"/>
                  </a:cubicBezTo>
                  <a:cubicBezTo>
                    <a:pt x="9910345" y="1040107"/>
                    <a:pt x="12054498" y="1913536"/>
                    <a:pt x="12140166" y="188622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rot="0" flipH="0" flipV="0">
              <a:off x="-1158053" y="3049087"/>
              <a:ext cx="14036952" cy="3065462"/>
            </a:xfrm>
            <a:custGeom>
              <a:avLst/>
              <a:gdLst>
                <a:gd name="connsiteX0" fmla="*/ 4656 w 12092676"/>
                <a:gd name="connsiteY0" fmla="*/ 4656 h 2737612"/>
                <a:gd name="connsiteX1" fmla="*/ 6593550 w 12092676"/>
                <a:gd name="connsiteY1" fmla="*/ 2502650 h 2737612"/>
                <a:gd name="connsiteX2" fmla="*/ 12089883 w 12092676"/>
                <a:gd name="connsiteY2" fmla="*/ 1943954 h 2737612"/>
              </a:gdLst>
              <a:rect l="l" t="t" r="r" b="b"/>
              <a:pathLst>
                <a:path w="12092676" h="2737612">
                  <a:moveTo>
                    <a:pt x="4656" y="4656"/>
                  </a:moveTo>
                  <a:cubicBezTo>
                    <a:pt x="4656" y="4656"/>
                    <a:pt x="3228335" y="3685845"/>
                    <a:pt x="6593550" y="2502650"/>
                  </a:cubicBezTo>
                  <a:cubicBezTo>
                    <a:pt x="9958765" y="1319455"/>
                    <a:pt x="11917929" y="1997961"/>
                    <a:pt x="12089883" y="194395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rot="0" flipH="0" flipV="0">
              <a:off x="-1142200" y="2896856"/>
              <a:ext cx="13979305" cy="3239240"/>
            </a:xfrm>
            <a:custGeom>
              <a:avLst/>
              <a:gdLst>
                <a:gd name="connsiteX0" fmla="*/ 4656 w 12043014"/>
                <a:gd name="connsiteY0" fmla="*/ 4656 h 2892806"/>
                <a:gd name="connsiteX1" fmla="*/ 6623348 w 12043014"/>
                <a:gd name="connsiteY1" fmla="*/ 2690124 h 2892806"/>
                <a:gd name="connsiteX2" fmla="*/ 12038979 w 12043014"/>
                <a:gd name="connsiteY2" fmla="*/ 2001685 h 2892806"/>
              </a:gdLst>
              <a:rect l="l" t="t" r="r" b="b"/>
              <a:pathLst>
                <a:path w="12043014" h="2892806">
                  <a:moveTo>
                    <a:pt x="4656" y="4656"/>
                  </a:moveTo>
                  <a:cubicBezTo>
                    <a:pt x="4656" y="4656"/>
                    <a:pt x="3240751" y="3782686"/>
                    <a:pt x="6623348" y="2690124"/>
                  </a:cubicBezTo>
                  <a:cubicBezTo>
                    <a:pt x="10005945" y="1597562"/>
                    <a:pt x="11780737" y="2082386"/>
                    <a:pt x="12038979" y="200168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0" flipV="0">
              <a:off x="-1127068" y="2744626"/>
              <a:ext cx="13921658" cy="3413020"/>
            </a:xfrm>
            <a:custGeom>
              <a:avLst/>
              <a:gdLst>
                <a:gd name="connsiteX0" fmla="*/ 4656 w 11993352"/>
                <a:gd name="connsiteY0" fmla="*/ 4656 h 3047999"/>
                <a:gd name="connsiteX1" fmla="*/ 6653765 w 11993352"/>
                <a:gd name="connsiteY1" fmla="*/ 2878218 h 3047999"/>
                <a:gd name="connsiteX2" fmla="*/ 11988697 w 11993352"/>
                <a:gd name="connsiteY2" fmla="*/ 2059418 h 3047999"/>
              </a:gdLst>
              <a:rect l="l" t="t" r="r" b="b"/>
              <a:pathLst>
                <a:path w="11993352" h="3047999">
                  <a:moveTo>
                    <a:pt x="4656" y="4656"/>
                  </a:moveTo>
                  <a:cubicBezTo>
                    <a:pt x="4656" y="4656"/>
                    <a:pt x="3253166" y="3879527"/>
                    <a:pt x="6653765" y="2878218"/>
                  </a:cubicBezTo>
                  <a:cubicBezTo>
                    <a:pt x="10054365" y="1876910"/>
                    <a:pt x="11644788" y="2167432"/>
                    <a:pt x="11988697" y="205941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3" name="标题 1"/>
            <p:cNvSpPr txBox="1"/>
            <p:nvPr/>
          </p:nvSpPr>
          <p:spPr>
            <a:xfrm rot="0" flipH="0" flipV="0">
              <a:off x="-1111216" y="2592395"/>
              <a:ext cx="13856806" cy="3586799"/>
            </a:xfrm>
            <a:custGeom>
              <a:avLst/>
              <a:gdLst>
                <a:gd name="connsiteX0" fmla="*/ 4656 w 11937482"/>
                <a:gd name="connsiteY0" fmla="*/ 4656 h 3203193"/>
                <a:gd name="connsiteX1" fmla="*/ 6683563 w 11937482"/>
                <a:gd name="connsiteY1" fmla="*/ 3065692 h 3203193"/>
                <a:gd name="connsiteX2" fmla="*/ 11937793 w 11937482"/>
                <a:gd name="connsiteY2" fmla="*/ 2116529 h 3203193"/>
              </a:gdLst>
              <a:rect l="l" t="t" r="r" b="b"/>
              <a:pathLst>
                <a:path w="11937482" h="3203193">
                  <a:moveTo>
                    <a:pt x="4656" y="4656"/>
                  </a:moveTo>
                  <a:cubicBezTo>
                    <a:pt x="4656" y="4656"/>
                    <a:pt x="3265581" y="3976367"/>
                    <a:pt x="6683563" y="3065692"/>
                  </a:cubicBezTo>
                  <a:cubicBezTo>
                    <a:pt x="10101543" y="2155017"/>
                    <a:pt x="11507596" y="2251237"/>
                    <a:pt x="11937793" y="211652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rot="0" flipH="0" flipV="0">
              <a:off x="-1095363" y="2440166"/>
              <a:ext cx="13799160" cy="3767530"/>
            </a:xfrm>
            <a:custGeom>
              <a:avLst/>
              <a:gdLst>
                <a:gd name="connsiteX0" fmla="*/ 4656 w 11887820"/>
                <a:gd name="connsiteY0" fmla="*/ 4656 h 3364594"/>
                <a:gd name="connsiteX1" fmla="*/ 6713360 w 11887820"/>
                <a:gd name="connsiteY1" fmla="*/ 3253787 h 3364594"/>
                <a:gd name="connsiteX2" fmla="*/ 11886269 w 11887820"/>
                <a:gd name="connsiteY2" fmla="*/ 2174261 h 3364594"/>
              </a:gdLst>
              <a:rect l="l" t="t" r="r" b="b"/>
              <a:pathLst>
                <a:path w="11887820" h="3364594">
                  <a:moveTo>
                    <a:pt x="4656" y="4656"/>
                  </a:moveTo>
                  <a:cubicBezTo>
                    <a:pt x="4656" y="4656"/>
                    <a:pt x="3278618" y="4073208"/>
                    <a:pt x="6713360" y="3253787"/>
                  </a:cubicBezTo>
                  <a:cubicBezTo>
                    <a:pt x="10148102" y="2434365"/>
                    <a:pt x="11370406" y="2336283"/>
                    <a:pt x="11886269" y="217426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rot="0" flipH="0" flipV="0">
              <a:off x="-1079510" y="2288630"/>
              <a:ext cx="13741513" cy="3948260"/>
            </a:xfrm>
            <a:custGeom>
              <a:avLst/>
              <a:gdLst>
                <a:gd name="connsiteX0" fmla="*/ 4656 w 11838158"/>
                <a:gd name="connsiteY0" fmla="*/ 4656 h 3525995"/>
                <a:gd name="connsiteX1" fmla="*/ 6743778 w 11838158"/>
                <a:gd name="connsiteY1" fmla="*/ 3441881 h 3525995"/>
                <a:gd name="connsiteX2" fmla="*/ 11835986 w 11838158"/>
                <a:gd name="connsiteY2" fmla="*/ 2231993 h 3525995"/>
              </a:gdLst>
              <a:rect l="l" t="t" r="r" b="b"/>
              <a:pathLst>
                <a:path w="11838158" h="3525995">
                  <a:moveTo>
                    <a:pt x="4656" y="4656"/>
                  </a:moveTo>
                  <a:cubicBezTo>
                    <a:pt x="4656" y="4656"/>
                    <a:pt x="3291033" y="4170049"/>
                    <a:pt x="6743778" y="3441881"/>
                  </a:cubicBezTo>
                  <a:cubicBezTo>
                    <a:pt x="10196522" y="2713713"/>
                    <a:pt x="11233835" y="2421329"/>
                    <a:pt x="11835986" y="223199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rot="0" flipH="0" flipV="0">
              <a:off x="-1064378" y="2136400"/>
              <a:ext cx="13683866" cy="4135941"/>
            </a:xfrm>
            <a:custGeom>
              <a:avLst/>
              <a:gdLst>
                <a:gd name="connsiteX0" fmla="*/ 4656 w 11788496"/>
                <a:gd name="connsiteY0" fmla="*/ 4656 h 3693604"/>
                <a:gd name="connsiteX1" fmla="*/ 6773575 w 11788496"/>
                <a:gd name="connsiteY1" fmla="*/ 3629355 h 3693604"/>
                <a:gd name="connsiteX2" fmla="*/ 11785083 w 11788496"/>
                <a:gd name="connsiteY2" fmla="*/ 2289104 h 3693604"/>
              </a:gdLst>
              <a:rect l="l" t="t" r="r" b="b"/>
              <a:pathLst>
                <a:path w="11788496" h="3693604">
                  <a:moveTo>
                    <a:pt x="4656" y="4656"/>
                  </a:moveTo>
                  <a:cubicBezTo>
                    <a:pt x="4656" y="4656"/>
                    <a:pt x="3303448" y="4266890"/>
                    <a:pt x="6773575" y="3629355"/>
                  </a:cubicBezTo>
                  <a:cubicBezTo>
                    <a:pt x="10243701" y="2991820"/>
                    <a:pt x="11097265" y="2505133"/>
                    <a:pt x="11785083" y="228910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rot="0" flipH="0" flipV="0">
              <a:off x="-1048525" y="1984169"/>
              <a:ext cx="13626220" cy="4330573"/>
            </a:xfrm>
            <a:custGeom>
              <a:avLst/>
              <a:gdLst>
                <a:gd name="connsiteX0" fmla="*/ 4656 w 11738835"/>
                <a:gd name="connsiteY0" fmla="*/ 4656 h 3867421"/>
                <a:gd name="connsiteX1" fmla="*/ 6803993 w 11738835"/>
                <a:gd name="connsiteY1" fmla="*/ 3817449 h 3867421"/>
                <a:gd name="connsiteX2" fmla="*/ 11734800 w 11738835"/>
                <a:gd name="connsiteY2" fmla="*/ 2347457 h 3867421"/>
              </a:gdLst>
              <a:rect l="l" t="t" r="r" b="b"/>
              <a:pathLst>
                <a:path w="11738835" h="3867421">
                  <a:moveTo>
                    <a:pt x="4656" y="4656"/>
                  </a:moveTo>
                  <a:cubicBezTo>
                    <a:pt x="4656" y="4656"/>
                    <a:pt x="3315864" y="4363731"/>
                    <a:pt x="6803993" y="3817449"/>
                  </a:cubicBezTo>
                  <a:cubicBezTo>
                    <a:pt x="10292121" y="3271168"/>
                    <a:pt x="10960695" y="2590179"/>
                    <a:pt x="11734800" y="234745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rot="0" flipH="0" flipV="0">
              <a:off x="-1032672" y="1831939"/>
              <a:ext cx="13561367" cy="4525205"/>
            </a:xfrm>
            <a:custGeom>
              <a:avLst/>
              <a:gdLst>
                <a:gd name="connsiteX0" fmla="*/ 4656 w 11682965"/>
                <a:gd name="connsiteY0" fmla="*/ 4656 h 4041238"/>
                <a:gd name="connsiteX1" fmla="*/ 6833790 w 11682965"/>
                <a:gd name="connsiteY1" fmla="*/ 4004923 h 4041238"/>
                <a:gd name="connsiteX2" fmla="*/ 11683897 w 11682965"/>
                <a:gd name="connsiteY2" fmla="*/ 2404568 h 4041238"/>
              </a:gdLst>
              <a:rect l="l" t="t" r="r" b="b"/>
              <a:pathLst>
                <a:path w="11682965" h="4041238">
                  <a:moveTo>
                    <a:pt x="4656" y="4656"/>
                  </a:moveTo>
                  <a:cubicBezTo>
                    <a:pt x="4656" y="4656"/>
                    <a:pt x="3328280" y="4460571"/>
                    <a:pt x="6833790" y="4004923"/>
                  </a:cubicBezTo>
                  <a:cubicBezTo>
                    <a:pt x="10339300" y="3549275"/>
                    <a:pt x="10823504" y="2674605"/>
                    <a:pt x="11683897" y="240456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9" name="标题 1"/>
            <p:cNvSpPr txBox="1"/>
            <p:nvPr/>
          </p:nvSpPr>
          <p:spPr>
            <a:xfrm rot="0" flipH="0" flipV="0">
              <a:off x="-1017541" y="1679708"/>
              <a:ext cx="13503720" cy="4719838"/>
            </a:xfrm>
            <a:custGeom>
              <a:avLst/>
              <a:gdLst>
                <a:gd name="connsiteX0" fmla="*/ 4656 w 11633303"/>
                <a:gd name="connsiteY0" fmla="*/ 4656 h 4215054"/>
                <a:gd name="connsiteX1" fmla="*/ 6863587 w 11633303"/>
                <a:gd name="connsiteY1" fmla="*/ 4193018 h 4215054"/>
                <a:gd name="connsiteX2" fmla="*/ 11632373 w 11633303"/>
                <a:gd name="connsiteY2" fmla="*/ 2462300 h 4215054"/>
              </a:gdLst>
              <a:rect l="l" t="t" r="r" b="b"/>
              <a:pathLst>
                <a:path w="11633303" h="4215054">
                  <a:moveTo>
                    <a:pt x="4656" y="4656"/>
                  </a:moveTo>
                  <a:cubicBezTo>
                    <a:pt x="4656" y="4656"/>
                    <a:pt x="3340695" y="4557412"/>
                    <a:pt x="6863587" y="4193018"/>
                  </a:cubicBezTo>
                  <a:cubicBezTo>
                    <a:pt x="10387099" y="3828623"/>
                    <a:pt x="10686313" y="2759030"/>
                    <a:pt x="11632373" y="246230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0" flipH="0" flipV="0">
              <a:off x="-1001687" y="1528173"/>
              <a:ext cx="13446074" cy="4921421"/>
            </a:xfrm>
            <a:custGeom>
              <a:avLst/>
              <a:gdLst>
                <a:gd name="connsiteX0" fmla="*/ 4656 w 11583641"/>
                <a:gd name="connsiteY0" fmla="*/ 4656 h 4395079"/>
                <a:gd name="connsiteX1" fmla="*/ 6894005 w 11583641"/>
                <a:gd name="connsiteY1" fmla="*/ 4381112 h 4395079"/>
                <a:gd name="connsiteX2" fmla="*/ 11582090 w 11583641"/>
                <a:gd name="connsiteY2" fmla="*/ 2520032 h 4395079"/>
              </a:gdLst>
              <a:rect l="l" t="t" r="r" b="b"/>
              <a:pathLst>
                <a:path w="11583641" h="4395079">
                  <a:moveTo>
                    <a:pt x="4656" y="4656"/>
                  </a:moveTo>
                  <a:cubicBezTo>
                    <a:pt x="4656" y="4656"/>
                    <a:pt x="3353110" y="4654253"/>
                    <a:pt x="6894005" y="4381112"/>
                  </a:cubicBezTo>
                  <a:cubicBezTo>
                    <a:pt x="10434899" y="4107972"/>
                    <a:pt x="10550363" y="2844076"/>
                    <a:pt x="11582090" y="252003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1" name="标题 1"/>
            <p:cNvSpPr txBox="1"/>
            <p:nvPr/>
          </p:nvSpPr>
          <p:spPr>
            <a:xfrm rot="0" flipH="0" flipV="0">
              <a:off x="-985834" y="1375943"/>
              <a:ext cx="13388428" cy="5123006"/>
            </a:xfrm>
            <a:custGeom>
              <a:avLst/>
              <a:gdLst>
                <a:gd name="connsiteX0" fmla="*/ 4656 w 11533979"/>
                <a:gd name="connsiteY0" fmla="*/ 4656 h 4575103"/>
                <a:gd name="connsiteX1" fmla="*/ 6923802 w 11533979"/>
                <a:gd name="connsiteY1" fmla="*/ 4568586 h 4575103"/>
                <a:gd name="connsiteX2" fmla="*/ 11531186 w 11533979"/>
                <a:gd name="connsiteY2" fmla="*/ 2577143 h 4575103"/>
              </a:gdLst>
              <a:rect l="l" t="t" r="r" b="b"/>
              <a:pathLst>
                <a:path w="11533979" h="4575103">
                  <a:moveTo>
                    <a:pt x="4656" y="4656"/>
                  </a:moveTo>
                  <a:cubicBezTo>
                    <a:pt x="4656" y="4656"/>
                    <a:pt x="3365526" y="4751094"/>
                    <a:pt x="6923802" y="4568586"/>
                  </a:cubicBezTo>
                  <a:cubicBezTo>
                    <a:pt x="10482699" y="4386699"/>
                    <a:pt x="10413173" y="2928501"/>
                    <a:pt x="11531186" y="257714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2" name="标题 1"/>
            <p:cNvSpPr txBox="1"/>
            <p:nvPr/>
          </p:nvSpPr>
          <p:spPr>
            <a:xfrm rot="0" flipH="0" flipV="0">
              <a:off x="-969981" y="1223712"/>
              <a:ext cx="13330781" cy="5331540"/>
            </a:xfrm>
            <a:custGeom>
              <a:avLst/>
              <a:gdLst>
                <a:gd name="connsiteX0" fmla="*/ 4656 w 11484317"/>
                <a:gd name="connsiteY0" fmla="*/ 4656 h 4761335"/>
                <a:gd name="connsiteX1" fmla="*/ 6954221 w 11484317"/>
                <a:gd name="connsiteY1" fmla="*/ 4756681 h 4761335"/>
                <a:gd name="connsiteX2" fmla="*/ 11480903 w 11484317"/>
                <a:gd name="connsiteY2" fmla="*/ 2634875 h 4761335"/>
              </a:gdLst>
              <a:rect l="l" t="t" r="r" b="b"/>
              <a:pathLst>
                <a:path w="11484317" h="4761335">
                  <a:moveTo>
                    <a:pt x="4656" y="4656"/>
                  </a:moveTo>
                  <a:cubicBezTo>
                    <a:pt x="4656" y="4656"/>
                    <a:pt x="3377942" y="4847313"/>
                    <a:pt x="6954221" y="4756681"/>
                  </a:cubicBezTo>
                  <a:cubicBezTo>
                    <a:pt x="10530499" y="4665427"/>
                    <a:pt x="10276602" y="3012926"/>
                    <a:pt x="11480903" y="263487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3" name="标题 1"/>
            <p:cNvSpPr txBox="1"/>
            <p:nvPr/>
          </p:nvSpPr>
          <p:spPr>
            <a:xfrm rot="0" flipH="0" flipV="0">
              <a:off x="-954849" y="1071482"/>
              <a:ext cx="13273134" cy="5540075"/>
            </a:xfrm>
            <a:custGeom>
              <a:avLst/>
              <a:gdLst>
                <a:gd name="connsiteX0" fmla="*/ 4656 w 11434655"/>
                <a:gd name="connsiteY0" fmla="*/ 4656 h 4947568"/>
                <a:gd name="connsiteX1" fmla="*/ 6984017 w 11434655"/>
                <a:gd name="connsiteY1" fmla="*/ 4944154 h 4947568"/>
                <a:gd name="connsiteX2" fmla="*/ 11430000 w 11434655"/>
                <a:gd name="connsiteY2" fmla="*/ 2692607 h 4947568"/>
              </a:gdLst>
              <a:rect l="l" t="t" r="r" b="b"/>
              <a:pathLst>
                <a:path w="11434655" h="4947568">
                  <a:moveTo>
                    <a:pt x="4656" y="4656"/>
                  </a:moveTo>
                  <a:cubicBezTo>
                    <a:pt x="4656" y="4656"/>
                    <a:pt x="3390357" y="4944154"/>
                    <a:pt x="6984017" y="4944154"/>
                  </a:cubicBezTo>
                  <a:cubicBezTo>
                    <a:pt x="10577677" y="4944154"/>
                    <a:pt x="10139411" y="3097352"/>
                    <a:pt x="11430000" y="269260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4" name="标题 1"/>
            <p:cNvSpPr txBox="1"/>
            <p:nvPr/>
          </p:nvSpPr>
          <p:spPr>
            <a:xfrm rot="0" flipH="0" flipV="0">
              <a:off x="-938996" y="919946"/>
              <a:ext cx="13208281" cy="5748610"/>
            </a:xfrm>
            <a:custGeom>
              <a:avLst/>
              <a:gdLst>
                <a:gd name="connsiteX0" fmla="*/ 4656 w 11378786"/>
                <a:gd name="connsiteY0" fmla="*/ 4656 h 5133800"/>
                <a:gd name="connsiteX1" fmla="*/ 7014436 w 11378786"/>
                <a:gd name="connsiteY1" fmla="*/ 5132249 h 5133800"/>
                <a:gd name="connsiteX2" fmla="*/ 11379097 w 11378786"/>
                <a:gd name="connsiteY2" fmla="*/ 2750339 h 5133800"/>
              </a:gdLst>
              <a:rect l="l" t="t" r="r" b="b"/>
              <a:pathLst>
                <a:path w="11378786" h="5133800">
                  <a:moveTo>
                    <a:pt x="4656" y="4656"/>
                  </a:moveTo>
                  <a:cubicBezTo>
                    <a:pt x="4656" y="4656"/>
                    <a:pt x="3402772" y="5040995"/>
                    <a:pt x="7014436" y="5132249"/>
                  </a:cubicBezTo>
                  <a:cubicBezTo>
                    <a:pt x="10626098" y="5223503"/>
                    <a:pt x="10002840" y="3182397"/>
                    <a:pt x="11379097" y="275033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5" name="标题 1"/>
            <p:cNvSpPr txBox="1"/>
            <p:nvPr/>
          </p:nvSpPr>
          <p:spPr>
            <a:xfrm rot="0" flipH="0" flipV="0">
              <a:off x="-923143" y="767716"/>
              <a:ext cx="13150635" cy="5971047"/>
            </a:xfrm>
            <a:custGeom>
              <a:avLst/>
              <a:gdLst>
                <a:gd name="connsiteX0" fmla="*/ 4656 w 11329124"/>
                <a:gd name="connsiteY0" fmla="*/ 4656 h 5332447"/>
                <a:gd name="connsiteX1" fmla="*/ 7044233 w 11329124"/>
                <a:gd name="connsiteY1" fmla="*/ 5320343 h 5332447"/>
                <a:gd name="connsiteX2" fmla="*/ 11328193 w 11329124"/>
                <a:gd name="connsiteY2" fmla="*/ 2808071 h 5332447"/>
              </a:gdLst>
              <a:rect l="l" t="t" r="r" b="b"/>
              <a:pathLst>
                <a:path w="11329124" h="5332447">
                  <a:moveTo>
                    <a:pt x="4656" y="4656"/>
                  </a:moveTo>
                  <a:cubicBezTo>
                    <a:pt x="4656" y="4656"/>
                    <a:pt x="3415188" y="5137836"/>
                    <a:pt x="7044233" y="5320343"/>
                  </a:cubicBezTo>
                  <a:cubicBezTo>
                    <a:pt x="10673277" y="5502851"/>
                    <a:pt x="9866271" y="3266823"/>
                    <a:pt x="11328193" y="280807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rot="0" flipH="0" flipV="0">
              <a:off x="-908012" y="615485"/>
              <a:ext cx="13092988" cy="6193485"/>
            </a:xfrm>
            <a:custGeom>
              <a:avLst/>
              <a:gdLst>
                <a:gd name="connsiteX0" fmla="*/ 4656 w 11279462"/>
                <a:gd name="connsiteY0" fmla="*/ 4656 h 5531095"/>
                <a:gd name="connsiteX1" fmla="*/ 7074029 w 11279462"/>
                <a:gd name="connsiteY1" fmla="*/ 5507817 h 5531095"/>
                <a:gd name="connsiteX2" fmla="*/ 11277911 w 11279462"/>
                <a:gd name="connsiteY2" fmla="*/ 2865182 h 5531095"/>
              </a:gdLst>
              <a:rect l="l" t="t" r="r" b="b"/>
              <a:pathLst>
                <a:path w="11279462" h="5531095">
                  <a:moveTo>
                    <a:pt x="4656" y="4656"/>
                  </a:moveTo>
                  <a:cubicBezTo>
                    <a:pt x="4656" y="4656"/>
                    <a:pt x="3427603" y="5234676"/>
                    <a:pt x="7074029" y="5507817"/>
                  </a:cubicBezTo>
                  <a:cubicBezTo>
                    <a:pt x="10720455" y="5780957"/>
                    <a:pt x="9729700" y="3351248"/>
                    <a:pt x="11277911" y="286518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rot="0" flipH="0" flipV="0">
              <a:off x="-876306" y="311025"/>
              <a:ext cx="12977695" cy="6645310"/>
            </a:xfrm>
            <a:custGeom>
              <a:avLst/>
              <a:gdLst>
                <a:gd name="connsiteX0" fmla="*/ 4656 w 11180138"/>
                <a:gd name="connsiteY0" fmla="*/ 4656 h 5934598"/>
                <a:gd name="connsiteX1" fmla="*/ 7134245 w 11180138"/>
                <a:gd name="connsiteY1" fmla="*/ 5883385 h 5934598"/>
                <a:gd name="connsiteX2" fmla="*/ 11176104 w 11180138"/>
                <a:gd name="connsiteY2" fmla="*/ 2980025 h 5934598"/>
              </a:gdLst>
              <a:rect l="l" t="t" r="r" b="b"/>
              <a:pathLst>
                <a:path w="11180138" h="5934598">
                  <a:moveTo>
                    <a:pt x="4656" y="4656"/>
                  </a:moveTo>
                  <a:cubicBezTo>
                    <a:pt x="4656" y="4656"/>
                    <a:pt x="3452434" y="5428358"/>
                    <a:pt x="7134245" y="5883385"/>
                  </a:cubicBezTo>
                  <a:cubicBezTo>
                    <a:pt x="10816055" y="6338412"/>
                    <a:pt x="9455318" y="3520099"/>
                    <a:pt x="11176104" y="298002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8" name="标题 1"/>
            <p:cNvSpPr txBox="1"/>
            <p:nvPr/>
          </p:nvSpPr>
          <p:spPr>
            <a:xfrm rot="0" flipH="0" flipV="0">
              <a:off x="-861174" y="159490"/>
              <a:ext cx="12912843" cy="6874698"/>
            </a:xfrm>
            <a:custGeom>
              <a:avLst/>
              <a:gdLst>
                <a:gd name="connsiteX0" fmla="*/ 4656 w 11124268"/>
                <a:gd name="connsiteY0" fmla="*/ 4656 h 6139454"/>
                <a:gd name="connsiteX1" fmla="*/ 7164663 w 11124268"/>
                <a:gd name="connsiteY1" fmla="*/ 6071479 h 6139454"/>
                <a:gd name="connsiteX2" fmla="*/ 11125200 w 11124268"/>
                <a:gd name="connsiteY2" fmla="*/ 3038378 h 6139454"/>
              </a:gdLst>
              <a:rect l="l" t="t" r="r" b="b"/>
              <a:pathLst>
                <a:path w="11124268" h="6139454">
                  <a:moveTo>
                    <a:pt x="4656" y="4656"/>
                  </a:moveTo>
                  <a:cubicBezTo>
                    <a:pt x="4656" y="4656"/>
                    <a:pt x="3464850" y="5525198"/>
                    <a:pt x="7164663" y="6071479"/>
                  </a:cubicBezTo>
                  <a:cubicBezTo>
                    <a:pt x="10864475" y="6617760"/>
                    <a:pt x="9319369" y="3605145"/>
                    <a:pt x="11125200" y="303837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grpSp>
      <p:sp>
        <p:nvSpPr>
          <p:cNvPr id="29" name="标题 1"/>
          <p:cNvSpPr txBox="1"/>
          <p:nvPr/>
        </p:nvSpPr>
        <p:spPr>
          <a:xfrm rot="0" flipH="0" flipV="0">
            <a:off x="754648" y="690042"/>
            <a:ext cx="2727169" cy="33865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0" tIns="0" rIns="0" bIns="0" rtlCol="0" anchor="t"/>
          <a:lstStyle/>
          <a:p>
            <a:pPr algn="ctr">
              <a:lnSpc>
                <a:spcPct val="110000"/>
              </a:lnSpc>
            </a:pPr>
            <a:endParaRPr kumimoji="1" lang="zh-CN" altLang="en-US"/>
          </a:p>
        </p:txBody>
      </p:sp>
      <p:sp>
        <p:nvSpPr>
          <p:cNvPr id="30" name="标题 1"/>
          <p:cNvSpPr txBox="1"/>
          <p:nvPr/>
        </p:nvSpPr>
        <p:spPr>
          <a:xfrm rot="0" flipH="0" flipV="0">
            <a:off x="676529" y="1609590"/>
            <a:ext cx="1946878" cy="526271"/>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pic>
        <p:nvPicPr>
          <p:cNvPr id="31" name=""/>
          <p:cNvPicPr>
            <a:picLocks noChangeAspect="1"/>
          </p:cNvPicPr>
          <p:nvPr/>
        </p:nvPicPr>
        <p:blipFill>
          <a:blip r:embed="rId3">
            <a:alphaModFix amt="100000"/>
          </a:blip>
          <a:srcRect l="0" t="0" r="0" b="0"/>
          <a:stretch>
            <a:fillRect/>
          </a:stretch>
        </p:blipFill>
        <p:spPr>
          <a:xfrm rot="0" flipH="0" flipV="0">
            <a:off x="2813535" y="787400"/>
            <a:ext cx="9219088" cy="6146059"/>
          </a:xfrm>
          <a:prstGeom prst="rect">
            <a:avLst/>
          </a:prstGeom>
          <a:noFill/>
          <a:ln>
            <a:noFill/>
          </a:ln>
        </p:spPr>
      </p:pic>
      <p:sp>
        <p:nvSpPr>
          <p:cNvPr id="32" name="标题 1"/>
          <p:cNvSpPr txBox="1"/>
          <p:nvPr/>
        </p:nvSpPr>
        <p:spPr>
          <a:xfrm rot="0" flipH="0" flipV="0">
            <a:off x="996793" y="1618925"/>
            <a:ext cx="1306350" cy="526271"/>
          </a:xfrm>
          <a:prstGeom prst="rect">
            <a:avLst/>
          </a:prstGeom>
          <a:noFill/>
          <a:ln>
            <a:noFill/>
          </a:ln>
        </p:spPr>
        <p:txBody>
          <a:bodyPr vert="horz" wrap="square" lIns="0" tIns="0" rIns="0" bIns="0" rtlCol="0" anchor="t"/>
          <a:lstStyle/>
          <a:p>
            <a:pPr algn="ctr">
              <a:lnSpc>
                <a:spcPct val="110000"/>
              </a:lnSpc>
            </a:pPr>
            <a:r>
              <a:rPr kumimoji="1" lang="en-US" altLang="zh-CN" sz="3600">
                <a:ln w="12700">
                  <a:noFill/>
                </a:ln>
                <a:solidFill>
                  <a:srgbClr val="262626">
                    <a:alpha val="100000"/>
                  </a:srgbClr>
                </a:solidFill>
                <a:latin typeface="Source Han Sans CN Regular"/>
                <a:ea typeface="Source Han Sans CN Regular"/>
                <a:cs typeface="Source Han Sans CN Regular"/>
              </a:rPr>
              <a:t>202X</a:t>
            </a:r>
            <a:endParaRPr kumimoji="1" lang="zh-CN" altLang="en-US"/>
          </a:p>
        </p:txBody>
      </p:sp>
      <p:sp>
        <p:nvSpPr>
          <p:cNvPr id="33" name="标题 1"/>
          <p:cNvSpPr txBox="1"/>
          <p:nvPr/>
        </p:nvSpPr>
        <p:spPr>
          <a:xfrm rot="0" flipH="0" flipV="0">
            <a:off x="11241445" y="722515"/>
            <a:ext cx="554220" cy="5412971"/>
          </a:xfrm>
          <a:prstGeom prst="rect">
            <a:avLst/>
          </a:prstGeom>
          <a:noFill/>
          <a:ln>
            <a:noFill/>
          </a:ln>
        </p:spPr>
        <p:txBody>
          <a:bodyPr vert="eaVert" wrap="square" lIns="0" tIns="0" rIns="0" bIns="0" rtlCol="0" anchor="t"/>
          <a:lstStyle/>
          <a:p>
            <a:pPr algn="ctr">
              <a:lnSpc>
                <a:spcPct val="110000"/>
              </a:lnSpc>
            </a:pPr>
            <a:r>
              <a:rPr kumimoji="1" lang="en-US" altLang="zh-CN" sz="3600">
                <a:ln w="12700">
                  <a:solidFill>
                    <a:srgbClr val="FFFFFF">
                      <a:alpha val="40000"/>
                    </a:srgbClr>
                  </a:solidFill>
                </a:ln>
                <a:noFill/>
                <a:latin typeface="Source Han Sans CN Regular"/>
                <a:ea typeface="Source Han Sans CN Regular"/>
                <a:cs typeface="Source Han Sans CN Regular"/>
              </a:rPr>
              <a:t>POWERPOINT DESIGN
</a:t>
            </a:r>
            <a:endParaRPr kumimoji="1" lang="zh-CN" altLang="en-US"/>
          </a:p>
        </p:txBody>
      </p:sp>
      <p:sp>
        <p:nvSpPr>
          <p:cNvPr id="34" name="标题 1"/>
          <p:cNvSpPr txBox="1"/>
          <p:nvPr/>
        </p:nvSpPr>
        <p:spPr>
          <a:xfrm rot="0" flipH="1" flipV="1">
            <a:off x="1" y="1"/>
            <a:ext cx="714551" cy="923799"/>
          </a:xfrm>
          <a:custGeom>
            <a:avLst/>
            <a:gdLst>
              <a:gd name="connsiteX0" fmla="*/ 714551 w 714551"/>
              <a:gd name="connsiteY0" fmla="*/ 923799 h 923799"/>
              <a:gd name="connsiteX1" fmla="*/ 0 w 714551"/>
              <a:gd name="connsiteY1" fmla="*/ 923799 h 923799"/>
              <a:gd name="connsiteX2" fmla="*/ 70870 w 714551"/>
              <a:gd name="connsiteY2" fmla="*/ 860901 h 923799"/>
              <a:gd name="connsiteX3" fmla="*/ 385293 w 714551"/>
              <a:gd name="connsiteY3" fmla="*/ 509316 h 923799"/>
              <a:gd name="connsiteX4" fmla="*/ 708029 w 714551"/>
              <a:gd name="connsiteY4" fmla="*/ 11906 h 923799"/>
              <a:gd name="connsiteX5" fmla="*/ 714551 w 714551"/>
              <a:gd name="connsiteY5" fmla="*/ 0 h 923799"/>
            </a:gdLst>
            <a:rect l="l" t="t" r="r" b="b"/>
            <a:pathLst>
              <a:path w="714551" h="923799">
                <a:moveTo>
                  <a:pt x="714551" y="923799"/>
                </a:moveTo>
                <a:lnTo>
                  <a:pt x="0" y="923799"/>
                </a:lnTo>
                <a:lnTo>
                  <a:pt x="70870" y="860901"/>
                </a:lnTo>
                <a:cubicBezTo>
                  <a:pt x="175094" y="762694"/>
                  <a:pt x="279027" y="647284"/>
                  <a:pt x="385293" y="509316"/>
                </a:cubicBezTo>
                <a:cubicBezTo>
                  <a:pt x="491559" y="371348"/>
                  <a:pt x="599979" y="202130"/>
                  <a:pt x="708029" y="11906"/>
                </a:cubicBezTo>
                <a:lnTo>
                  <a:pt x="714551" y="0"/>
                </a:lnTo>
                <a:close/>
              </a:path>
            </a:pathLst>
          </a:custGeom>
          <a:gradFill>
            <a:gsLst>
              <a:gs pos="0">
                <a:schemeClr val="accent2"/>
              </a:gs>
              <a:gs pos="100000">
                <a:schemeClr val="accent2">
                  <a:lumMod val="80000"/>
                  <a:lumOff val="2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rot="0" flipH="0" flipV="0">
            <a:off x="669549" y="5361445"/>
            <a:ext cx="1303866" cy="369332"/>
          </a:xfrm>
          <a:prstGeom prst="roundRect">
            <a:avLst>
              <a:gd name="adj" fmla="val 50000"/>
            </a:avLst>
          </a:prstGeom>
          <a:gradFill>
            <a:gsLst>
              <a:gs pos="0">
                <a:schemeClr val="accent1"/>
              </a:gs>
              <a:gs pos="100000">
                <a:schemeClr val="accent1">
                  <a:lumMod val="75000"/>
                </a:schemeClr>
              </a:gs>
            </a:gsLst>
            <a:lin ang="2700000" scaled="0"/>
          </a:gradFill>
          <a:ln w="12700" cap="sq">
            <a:solidFill>
              <a:schemeClr val="accent1"/>
            </a:solidFill>
            <a:miter/>
          </a:ln>
          <a:effectLst>
            <a:outerShdw dist="38100" blurRad="190500" dir="2700000" sx="100000" sy="100000" kx="0" ky="0" algn="tl" rotWithShape="0">
              <a:schemeClr val="accent1">
                <a:alpha val="15000"/>
              </a:schemeClr>
            </a:outerShdw>
          </a:effectLst>
        </p:spPr>
        <p:txBody>
          <a:bodyPr vert="horz" wrap="square" lIns="0" tIns="0" rIns="0" bIns="0" rtlCol="0" anchor="t"/>
          <a:lstStyle/>
          <a:p>
            <a:pPr algn="ctr">
              <a:lnSpc>
                <a:spcPct val="110000"/>
              </a:lnSpc>
            </a:pPr>
            <a:endParaRPr kumimoji="1" lang="zh-CN" altLang="en-US"/>
          </a:p>
        </p:txBody>
      </p:sp>
      <p:sp>
        <p:nvSpPr>
          <p:cNvPr id="36" name="标题 1"/>
          <p:cNvSpPr txBox="1"/>
          <p:nvPr/>
        </p:nvSpPr>
        <p:spPr>
          <a:xfrm rot="0" flipH="0" flipV="0">
            <a:off x="867675" y="5390536"/>
            <a:ext cx="700615" cy="26035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Source Han Sans"/>
                <a:ea typeface="Source Han Sans"/>
                <a:cs typeface="Source Han Sans"/>
              </a:rPr>
              <a:t>主讲人</a:t>
            </a:r>
            <a:endParaRPr kumimoji="1" lang="zh-CN" altLang="en-US"/>
          </a:p>
        </p:txBody>
      </p:sp>
      <p:sp>
        <p:nvSpPr>
          <p:cNvPr id="37" name="标题 1"/>
          <p:cNvSpPr txBox="1"/>
          <p:nvPr/>
        </p:nvSpPr>
        <p:spPr>
          <a:xfrm rot="0" flipH="0" flipV="0">
            <a:off x="1651900" y="5361445"/>
            <a:ext cx="1184000" cy="369332"/>
          </a:xfrm>
          <a:prstGeom prst="roundRect">
            <a:avLst>
              <a:gd name="adj" fmla="val 50000"/>
            </a:avLst>
          </a:prstGeom>
          <a:solidFill>
            <a:schemeClr val="bg1"/>
          </a:solidFill>
          <a:ln w="12700" cap="sq">
            <a:solidFill>
              <a:schemeClr val="accent1"/>
            </a:solidFill>
            <a:miter/>
          </a:ln>
          <a:effectLst>
            <a:outerShdw dist="38100" blurRad="190500" dir="2700000" sx="100000" sy="100000" kx="0" ky="0" algn="tl" rotWithShape="0">
              <a:schemeClr val="accent1">
                <a:alpha val="15000"/>
              </a:schemeClr>
            </a:outerShdw>
          </a:effectLst>
        </p:spPr>
        <p:txBody>
          <a:bodyPr vert="horz" wrap="square" lIns="0" tIns="0" rIns="0" bIns="0" rtlCol="0" anchor="t"/>
          <a:lstStyle/>
          <a:p>
            <a:pPr algn="ctr">
              <a:lnSpc>
                <a:spcPct val="110000"/>
              </a:lnSpc>
            </a:pPr>
            <a:endParaRPr kumimoji="1" lang="zh-CN" altLang="en-US"/>
          </a:p>
        </p:txBody>
      </p:sp>
      <p:sp>
        <p:nvSpPr>
          <p:cNvPr id="38" name="标题 1"/>
          <p:cNvSpPr txBox="1"/>
          <p:nvPr/>
        </p:nvSpPr>
        <p:spPr>
          <a:xfrm rot="0" flipH="0" flipV="0">
            <a:off x="1916453" y="5401966"/>
            <a:ext cx="700615" cy="26035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262626">
                    <a:alpha val="100000"/>
                  </a:srgbClr>
                </a:solidFill>
                <a:latin typeface="Source Han Sans"/>
                <a:ea typeface="Source Han Sans"/>
                <a:cs typeface="Source Han Sans"/>
              </a:rPr>
              <a:t>AiPPT</a:t>
            </a:r>
            <a:endParaRPr kumimoji="1" lang="zh-CN" altLang="en-US"/>
          </a:p>
        </p:txBody>
      </p:sp>
      <p:sp>
        <p:nvSpPr>
          <p:cNvPr id="39" name="标题 1"/>
          <p:cNvSpPr txBox="1"/>
          <p:nvPr/>
        </p:nvSpPr>
        <p:spPr>
          <a:xfrm rot="0" flipH="0" flipV="0">
            <a:off x="3620377" y="5361445"/>
            <a:ext cx="1303866" cy="369332"/>
          </a:xfrm>
          <a:prstGeom prst="roundRect">
            <a:avLst>
              <a:gd name="adj" fmla="val 50000"/>
            </a:avLst>
          </a:prstGeom>
          <a:gradFill>
            <a:gsLst>
              <a:gs pos="0">
                <a:schemeClr val="accent2">
                  <a:lumMod val="80000"/>
                  <a:lumOff val="20000"/>
                </a:schemeClr>
              </a:gs>
              <a:gs pos="100000">
                <a:schemeClr val="accent2"/>
              </a:gs>
            </a:gsLst>
            <a:lin ang="2700000" scaled="0"/>
          </a:gradFill>
          <a:ln w="12700" cap="sq">
            <a:solidFill>
              <a:schemeClr val="accent2"/>
            </a:solidFill>
            <a:miter/>
          </a:ln>
          <a:effectLst>
            <a:outerShdw dist="38100" blurRad="190500" dir="2700000" sx="100000" sy="100000" kx="0" ky="0" algn="tl" rotWithShape="0">
              <a:schemeClr val="accent2">
                <a:alpha val="15000"/>
              </a:schemeClr>
            </a:outerShdw>
          </a:effectLst>
        </p:spPr>
        <p:txBody>
          <a:bodyPr vert="horz" wrap="square" lIns="0" tIns="0" rIns="0" bIns="0" rtlCol="0" anchor="t"/>
          <a:lstStyle/>
          <a:p>
            <a:pPr algn="ctr">
              <a:lnSpc>
                <a:spcPct val="110000"/>
              </a:lnSpc>
            </a:pPr>
            <a:endParaRPr kumimoji="1" lang="zh-CN" altLang="en-US"/>
          </a:p>
        </p:txBody>
      </p:sp>
      <p:sp>
        <p:nvSpPr>
          <p:cNvPr id="40" name="标题 1"/>
          <p:cNvSpPr txBox="1"/>
          <p:nvPr/>
        </p:nvSpPr>
        <p:spPr>
          <a:xfrm rot="0" flipH="0" flipV="0">
            <a:off x="3818503" y="5390536"/>
            <a:ext cx="700615" cy="260350"/>
          </a:xfrm>
          <a:prstGeom prst="rect">
            <a:avLst/>
          </a:prstGeom>
          <a:noFill/>
          <a:ln>
            <a:noFill/>
          </a:ln>
        </p:spPr>
        <p:txBody>
          <a:bodyPr vert="horz" wrap="square" lIns="0" tIns="0" rIns="0" bIns="0" rtlCol="0" anchor="ctr"/>
          <a:lstStyle/>
          <a:p>
            <a:pPr algn="dist">
              <a:lnSpc>
                <a:spcPct val="110000"/>
              </a:lnSpc>
            </a:pPr>
            <a:r>
              <a:rPr kumimoji="1" lang="en-US" altLang="zh-CN" sz="1800">
                <a:ln w="12700">
                  <a:noFill/>
                </a:ln>
                <a:solidFill>
                  <a:srgbClr val="FFFFFF">
                    <a:alpha val="100000"/>
                  </a:srgbClr>
                </a:solidFill>
                <a:latin typeface="Source Han Sans"/>
                <a:ea typeface="Source Han Sans"/>
                <a:cs typeface="Source Han Sans"/>
              </a:rPr>
              <a:t>时间</a:t>
            </a:r>
            <a:endParaRPr kumimoji="1" lang="zh-CN" altLang="en-US"/>
          </a:p>
        </p:txBody>
      </p:sp>
      <p:sp>
        <p:nvSpPr>
          <p:cNvPr id="41" name="标题 1"/>
          <p:cNvSpPr txBox="1"/>
          <p:nvPr/>
        </p:nvSpPr>
        <p:spPr>
          <a:xfrm rot="0" flipH="0" flipV="0">
            <a:off x="4619044" y="5361445"/>
            <a:ext cx="1184000" cy="369332"/>
          </a:xfrm>
          <a:prstGeom prst="roundRect">
            <a:avLst>
              <a:gd name="adj" fmla="val 50000"/>
            </a:avLst>
          </a:prstGeom>
          <a:solidFill>
            <a:schemeClr val="bg1"/>
          </a:solidFill>
          <a:ln w="12700" cap="sq">
            <a:solidFill>
              <a:schemeClr val="accent2"/>
            </a:solidFill>
            <a:miter/>
          </a:ln>
          <a:effectLst>
            <a:outerShdw dist="38100" blurRad="190500" dir="2700000" sx="100000" sy="100000" kx="0" ky="0" algn="tl" rotWithShape="0">
              <a:schemeClr val="accent2">
                <a:alpha val="15000"/>
              </a:schemeClr>
            </a:outerShdw>
          </a:effectLst>
        </p:spPr>
        <p:txBody>
          <a:bodyPr vert="horz" wrap="square" lIns="0" tIns="0" rIns="0" bIns="0" rtlCol="0" anchor="t"/>
          <a:lstStyle/>
          <a:p>
            <a:pPr algn="ctr">
              <a:lnSpc>
                <a:spcPct val="110000"/>
              </a:lnSpc>
            </a:pPr>
            <a:endParaRPr kumimoji="1" lang="zh-CN" altLang="en-US"/>
          </a:p>
        </p:txBody>
      </p:sp>
      <p:sp>
        <p:nvSpPr>
          <p:cNvPr id="42" name="标题 1"/>
          <p:cNvSpPr txBox="1"/>
          <p:nvPr/>
        </p:nvSpPr>
        <p:spPr>
          <a:xfrm rot="0" flipH="0" flipV="0">
            <a:off x="4777753" y="5401966"/>
            <a:ext cx="912302" cy="26035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262626">
                    <a:alpha val="100000"/>
                  </a:srgbClr>
                </a:solidFill>
                <a:latin typeface="Source Han Sans"/>
                <a:ea typeface="Source Han Sans"/>
                <a:cs typeface="Source Han Sans"/>
              </a:rPr>
              <a:t>202X.X</a:t>
            </a:r>
            <a:endParaRPr kumimoji="1" lang="zh-CN" altLang="en-US"/>
          </a:p>
        </p:txBody>
      </p:sp>
      <p:sp>
        <p:nvSpPr>
          <p:cNvPr id="43" name="标题 1"/>
          <p:cNvSpPr txBox="1"/>
          <p:nvPr/>
        </p:nvSpPr>
        <p:spPr>
          <a:xfrm rot="0" flipH="0" flipV="0">
            <a:off x="3936564" y="3982632"/>
            <a:ext cx="619183" cy="619183"/>
          </a:xfrm>
          <a:prstGeom prst="ellipse">
            <a:avLst/>
          </a:prstGeom>
          <a:gradFill>
            <a:gsLst>
              <a:gs pos="0">
                <a:schemeClr val="accent1">
                  <a:lumMod val="60000"/>
                  <a:lumOff val="40000"/>
                  <a:alpha val="49000"/>
                </a:schemeClr>
              </a:gs>
              <a:gs pos="82000">
                <a:schemeClr val="bg1">
                  <a:alpha val="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4" name="标题 1"/>
          <p:cNvSpPr txBox="1"/>
          <p:nvPr/>
        </p:nvSpPr>
        <p:spPr>
          <a:xfrm rot="0" flipH="0" flipV="0">
            <a:off x="657476" y="2394703"/>
            <a:ext cx="6356144" cy="2243207"/>
          </a:xfrm>
          <a:prstGeom prst="rect">
            <a:avLst/>
          </a:prstGeom>
          <a:noFill/>
          <a:ln>
            <a:noFill/>
          </a:ln>
        </p:spPr>
        <p:txBody>
          <a:bodyPr vert="horz" wrap="square" lIns="0" tIns="0" rIns="0" bIns="0" rtlCol="0" anchor="t"/>
          <a:lstStyle/>
          <a:p>
            <a:pPr algn="l">
              <a:lnSpc>
                <a:spcPct val="130000"/>
              </a:lnSpc>
            </a:pPr>
            <a:r>
              <a:rPr kumimoji="1" lang="en-US" altLang="zh-CN" sz="5400">
                <a:ln w="12700">
                  <a:noFill/>
                </a:ln>
                <a:solidFill>
                  <a:srgbClr val="000000">
                    <a:alpha val="100000"/>
                  </a:srgbClr>
                </a:solidFill>
                <a:latin typeface="Source Han Sans CN Regular"/>
                <a:ea typeface="Source Han Sans CN Regular"/>
                <a:cs typeface="Source Han Sans CN Regular"/>
              </a:rPr>
              <a:t>谢谢大家</a:t>
            </a:r>
            <a:endParaRPr kumimoji="1" lang="zh-CN" altLang="en-US"/>
          </a:p>
        </p:txBody>
      </p:sp>
      <p:sp>
        <p:nvSpPr>
          <p:cNvPr id="45" name="标题 1"/>
          <p:cNvSpPr txBox="1"/>
          <p:nvPr/>
        </p:nvSpPr>
        <p:spPr>
          <a:xfrm rot="0" flipH="0" flipV="0">
            <a:off x="557698" y="4713412"/>
            <a:ext cx="6356144" cy="312330"/>
          </a:xfrm>
          <a:prstGeom prst="rect">
            <a:avLst/>
          </a:prstGeom>
          <a:noFill/>
          <a:ln>
            <a:noFill/>
          </a:ln>
        </p:spPr>
        <p:txBody>
          <a:bodyPr vert="horz" wrap="square" lIns="91440" tIns="45720" rIns="91440" bIns="45720" rtlCol="0" anchor="ctr"/>
          <a:lstStyle/>
          <a:p>
            <a:pPr algn="l">
              <a:lnSpc>
                <a:spcPct val="130000"/>
              </a:lnSpc>
            </a:pPr>
            <a:r>
              <a:rPr kumimoji="1" lang="en-US" altLang="zh-CN" sz="1200">
                <a:ln w="12700">
                  <a:noFill/>
                </a:ln>
                <a:solidFill>
                  <a:srgbClr val="000000">
                    <a:alpha val="30000"/>
                  </a:srgbClr>
                </a:solidFill>
                <a:latin typeface="Source Han Sans"/>
                <a:ea typeface="Source Han Sans"/>
                <a:cs typeface="Source Han Sans"/>
              </a:rPr>
              <a:t>PowerPoint  Design  - - - - - - - - - - - - - - - - - - </a:t>
            </a:r>
            <a:endParaRPr kumimoji="1" lang="zh-CN" altLang="en-US"/>
          </a:p>
        </p:txBody>
      </p:sp>
      <p:sp>
        <p:nvSpPr>
          <p:cNvPr id="46" name="标题 1"/>
          <p:cNvSpPr txBox="1"/>
          <p:nvPr/>
        </p:nvSpPr>
        <p:spPr>
          <a:xfrm rot="5400000" flipH="0" flipV="1">
            <a:off x="4897633" y="221984"/>
            <a:ext cx="1013524" cy="569557"/>
          </a:xfrm>
          <a:custGeom>
            <a:avLst/>
            <a:gdLst>
              <a:gd name="connsiteX0" fmla="*/ 983715 w 1013524"/>
              <a:gd name="connsiteY0" fmla="*/ 554653 h 569557"/>
              <a:gd name="connsiteX1" fmla="*/ 998619 w 1013524"/>
              <a:gd name="connsiteY1" fmla="*/ 569557 h 569557"/>
              <a:gd name="connsiteX2" fmla="*/ 1013524 w 1013524"/>
              <a:gd name="connsiteY2" fmla="*/ 554653 h 569557"/>
              <a:gd name="connsiteX3" fmla="*/ 998619 w 1013524"/>
              <a:gd name="connsiteY3" fmla="*/ 539748 h 569557"/>
              <a:gd name="connsiteX4" fmla="*/ 983715 w 1013524"/>
              <a:gd name="connsiteY4" fmla="*/ 554653 h 569557"/>
              <a:gd name="connsiteX5" fmla="*/ 983715 w 1013524"/>
              <a:gd name="connsiteY5" fmla="*/ 464569 h 569557"/>
              <a:gd name="connsiteX6" fmla="*/ 998619 w 1013524"/>
              <a:gd name="connsiteY6" fmla="*/ 479474 h 569557"/>
              <a:gd name="connsiteX7" fmla="*/ 1013524 w 1013524"/>
              <a:gd name="connsiteY7" fmla="*/ 464569 h 569557"/>
              <a:gd name="connsiteX8" fmla="*/ 998619 w 1013524"/>
              <a:gd name="connsiteY8" fmla="*/ 449664 h 569557"/>
              <a:gd name="connsiteX9" fmla="*/ 983715 w 1013524"/>
              <a:gd name="connsiteY9" fmla="*/ 464569 h 569557"/>
              <a:gd name="connsiteX10" fmla="*/ 983714 w 1013524"/>
              <a:gd name="connsiteY10" fmla="*/ 375240 h 569557"/>
              <a:gd name="connsiteX11" fmla="*/ 998618 w 1013524"/>
              <a:gd name="connsiteY11" fmla="*/ 390144 h 569557"/>
              <a:gd name="connsiteX12" fmla="*/ 1013523 w 1013524"/>
              <a:gd name="connsiteY12" fmla="*/ 375240 h 569557"/>
              <a:gd name="connsiteX13" fmla="*/ 998618 w 1013524"/>
              <a:gd name="connsiteY13" fmla="*/ 360335 h 569557"/>
              <a:gd name="connsiteX14" fmla="*/ 983714 w 1013524"/>
              <a:gd name="connsiteY14" fmla="*/ 375240 h 569557"/>
              <a:gd name="connsiteX15" fmla="*/ 983714 w 1013524"/>
              <a:gd name="connsiteY15" fmla="*/ 285156 h 569557"/>
              <a:gd name="connsiteX16" fmla="*/ 998618 w 1013524"/>
              <a:gd name="connsiteY16" fmla="*/ 300061 h 569557"/>
              <a:gd name="connsiteX17" fmla="*/ 1013523 w 1013524"/>
              <a:gd name="connsiteY17" fmla="*/ 285156 h 569557"/>
              <a:gd name="connsiteX18" fmla="*/ 998618 w 1013524"/>
              <a:gd name="connsiteY18" fmla="*/ 270251 h 569557"/>
              <a:gd name="connsiteX19" fmla="*/ 983714 w 1013524"/>
              <a:gd name="connsiteY19" fmla="*/ 285156 h 569557"/>
              <a:gd name="connsiteX20" fmla="*/ 983714 w 1013524"/>
              <a:gd name="connsiteY20" fmla="*/ 195072 h 569557"/>
              <a:gd name="connsiteX21" fmla="*/ 998618 w 1013524"/>
              <a:gd name="connsiteY21" fmla="*/ 209977 h 569557"/>
              <a:gd name="connsiteX22" fmla="*/ 1013523 w 1013524"/>
              <a:gd name="connsiteY22" fmla="*/ 195072 h 569557"/>
              <a:gd name="connsiteX23" fmla="*/ 998618 w 1013524"/>
              <a:gd name="connsiteY23" fmla="*/ 180167 h 569557"/>
              <a:gd name="connsiteX24" fmla="*/ 983714 w 1013524"/>
              <a:gd name="connsiteY24" fmla="*/ 195072 h 569557"/>
              <a:gd name="connsiteX25" fmla="*/ 983714 w 1013524"/>
              <a:gd name="connsiteY25" fmla="*/ 104989 h 569557"/>
              <a:gd name="connsiteX26" fmla="*/ 998618 w 1013524"/>
              <a:gd name="connsiteY26" fmla="*/ 119893 h 569557"/>
              <a:gd name="connsiteX27" fmla="*/ 1013523 w 1013524"/>
              <a:gd name="connsiteY27" fmla="*/ 104989 h 569557"/>
              <a:gd name="connsiteX28" fmla="*/ 998618 w 1013524"/>
              <a:gd name="connsiteY28" fmla="*/ 90084 h 569557"/>
              <a:gd name="connsiteX29" fmla="*/ 983714 w 1013524"/>
              <a:gd name="connsiteY29" fmla="*/ 104989 h 569557"/>
              <a:gd name="connsiteX30" fmla="*/ 983714 w 1013524"/>
              <a:gd name="connsiteY30" fmla="*/ 14905 h 569557"/>
              <a:gd name="connsiteX31" fmla="*/ 998618 w 1013524"/>
              <a:gd name="connsiteY31" fmla="*/ 29810 h 569557"/>
              <a:gd name="connsiteX32" fmla="*/ 1013523 w 1013524"/>
              <a:gd name="connsiteY32" fmla="*/ 14905 h 569557"/>
              <a:gd name="connsiteX33" fmla="*/ 998618 w 1013524"/>
              <a:gd name="connsiteY33" fmla="*/ 0 h 569557"/>
              <a:gd name="connsiteX34" fmla="*/ 983714 w 1013524"/>
              <a:gd name="connsiteY34" fmla="*/ 14905 h 569557"/>
              <a:gd name="connsiteX35" fmla="*/ 894286 w 1013524"/>
              <a:gd name="connsiteY35" fmla="*/ 554653 h 569557"/>
              <a:gd name="connsiteX36" fmla="*/ 909191 w 1013524"/>
              <a:gd name="connsiteY36" fmla="*/ 569557 h 569557"/>
              <a:gd name="connsiteX37" fmla="*/ 924096 w 1013524"/>
              <a:gd name="connsiteY37" fmla="*/ 554653 h 569557"/>
              <a:gd name="connsiteX38" fmla="*/ 909191 w 1013524"/>
              <a:gd name="connsiteY38" fmla="*/ 539748 h 569557"/>
              <a:gd name="connsiteX39" fmla="*/ 894286 w 1013524"/>
              <a:gd name="connsiteY39" fmla="*/ 554653 h 569557"/>
              <a:gd name="connsiteX40" fmla="*/ 894286 w 1013524"/>
              <a:gd name="connsiteY40" fmla="*/ 464569 h 569557"/>
              <a:gd name="connsiteX41" fmla="*/ 909191 w 1013524"/>
              <a:gd name="connsiteY41" fmla="*/ 479474 h 569557"/>
              <a:gd name="connsiteX42" fmla="*/ 924096 w 1013524"/>
              <a:gd name="connsiteY42" fmla="*/ 464569 h 569557"/>
              <a:gd name="connsiteX43" fmla="*/ 909191 w 1013524"/>
              <a:gd name="connsiteY43" fmla="*/ 449664 h 569557"/>
              <a:gd name="connsiteX44" fmla="*/ 894286 w 1013524"/>
              <a:gd name="connsiteY44" fmla="*/ 464569 h 569557"/>
              <a:gd name="connsiteX45" fmla="*/ 894285 w 1013524"/>
              <a:gd name="connsiteY45" fmla="*/ 375240 h 569557"/>
              <a:gd name="connsiteX46" fmla="*/ 909190 w 1013524"/>
              <a:gd name="connsiteY46" fmla="*/ 390144 h 569557"/>
              <a:gd name="connsiteX47" fmla="*/ 924095 w 1013524"/>
              <a:gd name="connsiteY47" fmla="*/ 375240 h 569557"/>
              <a:gd name="connsiteX48" fmla="*/ 909190 w 1013524"/>
              <a:gd name="connsiteY48" fmla="*/ 360335 h 569557"/>
              <a:gd name="connsiteX49" fmla="*/ 894285 w 1013524"/>
              <a:gd name="connsiteY49" fmla="*/ 375240 h 569557"/>
              <a:gd name="connsiteX50" fmla="*/ 894285 w 1013524"/>
              <a:gd name="connsiteY50" fmla="*/ 285156 h 569557"/>
              <a:gd name="connsiteX51" fmla="*/ 909190 w 1013524"/>
              <a:gd name="connsiteY51" fmla="*/ 300061 h 569557"/>
              <a:gd name="connsiteX52" fmla="*/ 924095 w 1013524"/>
              <a:gd name="connsiteY52" fmla="*/ 285156 h 569557"/>
              <a:gd name="connsiteX53" fmla="*/ 909190 w 1013524"/>
              <a:gd name="connsiteY53" fmla="*/ 270251 h 569557"/>
              <a:gd name="connsiteX54" fmla="*/ 894285 w 1013524"/>
              <a:gd name="connsiteY54" fmla="*/ 285156 h 569557"/>
              <a:gd name="connsiteX55" fmla="*/ 894285 w 1013524"/>
              <a:gd name="connsiteY55" fmla="*/ 195072 h 569557"/>
              <a:gd name="connsiteX56" fmla="*/ 909190 w 1013524"/>
              <a:gd name="connsiteY56" fmla="*/ 209977 h 569557"/>
              <a:gd name="connsiteX57" fmla="*/ 924095 w 1013524"/>
              <a:gd name="connsiteY57" fmla="*/ 195072 h 569557"/>
              <a:gd name="connsiteX58" fmla="*/ 909190 w 1013524"/>
              <a:gd name="connsiteY58" fmla="*/ 180167 h 569557"/>
              <a:gd name="connsiteX59" fmla="*/ 894285 w 1013524"/>
              <a:gd name="connsiteY59" fmla="*/ 195072 h 569557"/>
              <a:gd name="connsiteX60" fmla="*/ 894285 w 1013524"/>
              <a:gd name="connsiteY60" fmla="*/ 104989 h 569557"/>
              <a:gd name="connsiteX61" fmla="*/ 909190 w 1013524"/>
              <a:gd name="connsiteY61" fmla="*/ 119893 h 569557"/>
              <a:gd name="connsiteX62" fmla="*/ 924095 w 1013524"/>
              <a:gd name="connsiteY62" fmla="*/ 104989 h 569557"/>
              <a:gd name="connsiteX63" fmla="*/ 909190 w 1013524"/>
              <a:gd name="connsiteY63" fmla="*/ 90084 h 569557"/>
              <a:gd name="connsiteX64" fmla="*/ 894285 w 1013524"/>
              <a:gd name="connsiteY64" fmla="*/ 104989 h 569557"/>
              <a:gd name="connsiteX65" fmla="*/ 894285 w 1013524"/>
              <a:gd name="connsiteY65" fmla="*/ 14905 h 569557"/>
              <a:gd name="connsiteX66" fmla="*/ 909190 w 1013524"/>
              <a:gd name="connsiteY66" fmla="*/ 29810 h 569557"/>
              <a:gd name="connsiteX67" fmla="*/ 924095 w 1013524"/>
              <a:gd name="connsiteY67" fmla="*/ 14905 h 569557"/>
              <a:gd name="connsiteX68" fmla="*/ 909190 w 1013524"/>
              <a:gd name="connsiteY68" fmla="*/ 0 h 569557"/>
              <a:gd name="connsiteX69" fmla="*/ 894285 w 1013524"/>
              <a:gd name="connsiteY69" fmla="*/ 14905 h 569557"/>
              <a:gd name="connsiteX70" fmla="*/ 804858 w 1013524"/>
              <a:gd name="connsiteY70" fmla="*/ 554653 h 569557"/>
              <a:gd name="connsiteX71" fmla="*/ 819762 w 1013524"/>
              <a:gd name="connsiteY71" fmla="*/ 569557 h 569557"/>
              <a:gd name="connsiteX72" fmla="*/ 834667 w 1013524"/>
              <a:gd name="connsiteY72" fmla="*/ 554653 h 569557"/>
              <a:gd name="connsiteX73" fmla="*/ 819762 w 1013524"/>
              <a:gd name="connsiteY73" fmla="*/ 539748 h 569557"/>
              <a:gd name="connsiteX74" fmla="*/ 804858 w 1013524"/>
              <a:gd name="connsiteY74" fmla="*/ 554653 h 569557"/>
              <a:gd name="connsiteX75" fmla="*/ 804858 w 1013524"/>
              <a:gd name="connsiteY75" fmla="*/ 464569 h 569557"/>
              <a:gd name="connsiteX76" fmla="*/ 819762 w 1013524"/>
              <a:gd name="connsiteY76" fmla="*/ 479474 h 569557"/>
              <a:gd name="connsiteX77" fmla="*/ 834667 w 1013524"/>
              <a:gd name="connsiteY77" fmla="*/ 464569 h 569557"/>
              <a:gd name="connsiteX78" fmla="*/ 819762 w 1013524"/>
              <a:gd name="connsiteY78" fmla="*/ 449664 h 569557"/>
              <a:gd name="connsiteX79" fmla="*/ 804858 w 1013524"/>
              <a:gd name="connsiteY79" fmla="*/ 464569 h 569557"/>
              <a:gd name="connsiteX80" fmla="*/ 804857 w 1013524"/>
              <a:gd name="connsiteY80" fmla="*/ 375240 h 569557"/>
              <a:gd name="connsiteX81" fmla="*/ 819761 w 1013524"/>
              <a:gd name="connsiteY81" fmla="*/ 390144 h 569557"/>
              <a:gd name="connsiteX82" fmla="*/ 834666 w 1013524"/>
              <a:gd name="connsiteY82" fmla="*/ 375240 h 569557"/>
              <a:gd name="connsiteX83" fmla="*/ 819761 w 1013524"/>
              <a:gd name="connsiteY83" fmla="*/ 360335 h 569557"/>
              <a:gd name="connsiteX84" fmla="*/ 804857 w 1013524"/>
              <a:gd name="connsiteY84" fmla="*/ 375240 h 569557"/>
              <a:gd name="connsiteX85" fmla="*/ 804857 w 1013524"/>
              <a:gd name="connsiteY85" fmla="*/ 285156 h 569557"/>
              <a:gd name="connsiteX86" fmla="*/ 819761 w 1013524"/>
              <a:gd name="connsiteY86" fmla="*/ 300061 h 569557"/>
              <a:gd name="connsiteX87" fmla="*/ 834666 w 1013524"/>
              <a:gd name="connsiteY87" fmla="*/ 285156 h 569557"/>
              <a:gd name="connsiteX88" fmla="*/ 819761 w 1013524"/>
              <a:gd name="connsiteY88" fmla="*/ 270251 h 569557"/>
              <a:gd name="connsiteX89" fmla="*/ 804857 w 1013524"/>
              <a:gd name="connsiteY89" fmla="*/ 285156 h 569557"/>
              <a:gd name="connsiteX90" fmla="*/ 804857 w 1013524"/>
              <a:gd name="connsiteY90" fmla="*/ 195072 h 569557"/>
              <a:gd name="connsiteX91" fmla="*/ 819761 w 1013524"/>
              <a:gd name="connsiteY91" fmla="*/ 209977 h 569557"/>
              <a:gd name="connsiteX92" fmla="*/ 834666 w 1013524"/>
              <a:gd name="connsiteY92" fmla="*/ 195072 h 569557"/>
              <a:gd name="connsiteX93" fmla="*/ 819761 w 1013524"/>
              <a:gd name="connsiteY93" fmla="*/ 180167 h 569557"/>
              <a:gd name="connsiteX94" fmla="*/ 804857 w 1013524"/>
              <a:gd name="connsiteY94" fmla="*/ 195072 h 569557"/>
              <a:gd name="connsiteX95" fmla="*/ 804857 w 1013524"/>
              <a:gd name="connsiteY95" fmla="*/ 104989 h 569557"/>
              <a:gd name="connsiteX96" fmla="*/ 819761 w 1013524"/>
              <a:gd name="connsiteY96" fmla="*/ 119893 h 569557"/>
              <a:gd name="connsiteX97" fmla="*/ 834666 w 1013524"/>
              <a:gd name="connsiteY97" fmla="*/ 104989 h 569557"/>
              <a:gd name="connsiteX98" fmla="*/ 819761 w 1013524"/>
              <a:gd name="connsiteY98" fmla="*/ 90084 h 569557"/>
              <a:gd name="connsiteX99" fmla="*/ 804857 w 1013524"/>
              <a:gd name="connsiteY99" fmla="*/ 104989 h 569557"/>
              <a:gd name="connsiteX100" fmla="*/ 804857 w 1013524"/>
              <a:gd name="connsiteY100" fmla="*/ 14905 h 569557"/>
              <a:gd name="connsiteX101" fmla="*/ 819761 w 1013524"/>
              <a:gd name="connsiteY101" fmla="*/ 29810 h 569557"/>
              <a:gd name="connsiteX102" fmla="*/ 834666 w 1013524"/>
              <a:gd name="connsiteY102" fmla="*/ 14905 h 569557"/>
              <a:gd name="connsiteX103" fmla="*/ 819761 w 1013524"/>
              <a:gd name="connsiteY103" fmla="*/ 0 h 569557"/>
              <a:gd name="connsiteX104" fmla="*/ 804857 w 1013524"/>
              <a:gd name="connsiteY104" fmla="*/ 14905 h 569557"/>
              <a:gd name="connsiteX105" fmla="*/ 715429 w 1013524"/>
              <a:gd name="connsiteY105" fmla="*/ 554653 h 569557"/>
              <a:gd name="connsiteX106" fmla="*/ 730334 w 1013524"/>
              <a:gd name="connsiteY106" fmla="*/ 569557 h 569557"/>
              <a:gd name="connsiteX107" fmla="*/ 745239 w 1013524"/>
              <a:gd name="connsiteY107" fmla="*/ 554653 h 569557"/>
              <a:gd name="connsiteX108" fmla="*/ 730334 w 1013524"/>
              <a:gd name="connsiteY108" fmla="*/ 539748 h 569557"/>
              <a:gd name="connsiteX109" fmla="*/ 715429 w 1013524"/>
              <a:gd name="connsiteY109" fmla="*/ 554653 h 569557"/>
              <a:gd name="connsiteX110" fmla="*/ 715429 w 1013524"/>
              <a:gd name="connsiteY110" fmla="*/ 464569 h 569557"/>
              <a:gd name="connsiteX111" fmla="*/ 730334 w 1013524"/>
              <a:gd name="connsiteY111" fmla="*/ 479474 h 569557"/>
              <a:gd name="connsiteX112" fmla="*/ 745239 w 1013524"/>
              <a:gd name="connsiteY112" fmla="*/ 464569 h 569557"/>
              <a:gd name="connsiteX113" fmla="*/ 730334 w 1013524"/>
              <a:gd name="connsiteY113" fmla="*/ 449664 h 569557"/>
              <a:gd name="connsiteX114" fmla="*/ 715429 w 1013524"/>
              <a:gd name="connsiteY114" fmla="*/ 464569 h 569557"/>
              <a:gd name="connsiteX115" fmla="*/ 715428 w 1013524"/>
              <a:gd name="connsiteY115" fmla="*/ 375240 h 569557"/>
              <a:gd name="connsiteX116" fmla="*/ 730333 w 1013524"/>
              <a:gd name="connsiteY116" fmla="*/ 390144 h 569557"/>
              <a:gd name="connsiteX117" fmla="*/ 745238 w 1013524"/>
              <a:gd name="connsiteY117" fmla="*/ 375240 h 569557"/>
              <a:gd name="connsiteX118" fmla="*/ 730333 w 1013524"/>
              <a:gd name="connsiteY118" fmla="*/ 360335 h 569557"/>
              <a:gd name="connsiteX119" fmla="*/ 715428 w 1013524"/>
              <a:gd name="connsiteY119" fmla="*/ 375240 h 569557"/>
              <a:gd name="connsiteX120" fmla="*/ 715428 w 1013524"/>
              <a:gd name="connsiteY120" fmla="*/ 285156 h 569557"/>
              <a:gd name="connsiteX121" fmla="*/ 730333 w 1013524"/>
              <a:gd name="connsiteY121" fmla="*/ 300061 h 569557"/>
              <a:gd name="connsiteX122" fmla="*/ 745238 w 1013524"/>
              <a:gd name="connsiteY122" fmla="*/ 285156 h 569557"/>
              <a:gd name="connsiteX123" fmla="*/ 730333 w 1013524"/>
              <a:gd name="connsiteY123" fmla="*/ 270251 h 569557"/>
              <a:gd name="connsiteX124" fmla="*/ 715428 w 1013524"/>
              <a:gd name="connsiteY124" fmla="*/ 285156 h 569557"/>
              <a:gd name="connsiteX125" fmla="*/ 715428 w 1013524"/>
              <a:gd name="connsiteY125" fmla="*/ 195072 h 569557"/>
              <a:gd name="connsiteX126" fmla="*/ 730333 w 1013524"/>
              <a:gd name="connsiteY126" fmla="*/ 209977 h 569557"/>
              <a:gd name="connsiteX127" fmla="*/ 745238 w 1013524"/>
              <a:gd name="connsiteY127" fmla="*/ 195072 h 569557"/>
              <a:gd name="connsiteX128" fmla="*/ 730333 w 1013524"/>
              <a:gd name="connsiteY128" fmla="*/ 180167 h 569557"/>
              <a:gd name="connsiteX129" fmla="*/ 715428 w 1013524"/>
              <a:gd name="connsiteY129" fmla="*/ 195072 h 569557"/>
              <a:gd name="connsiteX130" fmla="*/ 715428 w 1013524"/>
              <a:gd name="connsiteY130" fmla="*/ 104989 h 569557"/>
              <a:gd name="connsiteX131" fmla="*/ 730333 w 1013524"/>
              <a:gd name="connsiteY131" fmla="*/ 119893 h 569557"/>
              <a:gd name="connsiteX132" fmla="*/ 745238 w 1013524"/>
              <a:gd name="connsiteY132" fmla="*/ 104989 h 569557"/>
              <a:gd name="connsiteX133" fmla="*/ 730333 w 1013524"/>
              <a:gd name="connsiteY133" fmla="*/ 90084 h 569557"/>
              <a:gd name="connsiteX134" fmla="*/ 715428 w 1013524"/>
              <a:gd name="connsiteY134" fmla="*/ 104989 h 569557"/>
              <a:gd name="connsiteX135" fmla="*/ 715428 w 1013524"/>
              <a:gd name="connsiteY135" fmla="*/ 14905 h 569557"/>
              <a:gd name="connsiteX136" fmla="*/ 730333 w 1013524"/>
              <a:gd name="connsiteY136" fmla="*/ 29810 h 569557"/>
              <a:gd name="connsiteX137" fmla="*/ 745238 w 1013524"/>
              <a:gd name="connsiteY137" fmla="*/ 14905 h 569557"/>
              <a:gd name="connsiteX138" fmla="*/ 730333 w 1013524"/>
              <a:gd name="connsiteY138" fmla="*/ 0 h 569557"/>
              <a:gd name="connsiteX139" fmla="*/ 715428 w 1013524"/>
              <a:gd name="connsiteY139" fmla="*/ 14905 h 569557"/>
              <a:gd name="connsiteX140" fmla="*/ 626001 w 1013524"/>
              <a:gd name="connsiteY140" fmla="*/ 554653 h 569557"/>
              <a:gd name="connsiteX141" fmla="*/ 640905 w 1013524"/>
              <a:gd name="connsiteY141" fmla="*/ 569557 h 569557"/>
              <a:gd name="connsiteX142" fmla="*/ 655810 w 1013524"/>
              <a:gd name="connsiteY142" fmla="*/ 554653 h 569557"/>
              <a:gd name="connsiteX143" fmla="*/ 640905 w 1013524"/>
              <a:gd name="connsiteY143" fmla="*/ 539748 h 569557"/>
              <a:gd name="connsiteX144" fmla="*/ 626001 w 1013524"/>
              <a:gd name="connsiteY144" fmla="*/ 554653 h 569557"/>
              <a:gd name="connsiteX145" fmla="*/ 626001 w 1013524"/>
              <a:gd name="connsiteY145" fmla="*/ 464569 h 569557"/>
              <a:gd name="connsiteX146" fmla="*/ 640905 w 1013524"/>
              <a:gd name="connsiteY146" fmla="*/ 479474 h 569557"/>
              <a:gd name="connsiteX147" fmla="*/ 655810 w 1013524"/>
              <a:gd name="connsiteY147" fmla="*/ 464569 h 569557"/>
              <a:gd name="connsiteX148" fmla="*/ 640905 w 1013524"/>
              <a:gd name="connsiteY148" fmla="*/ 449664 h 569557"/>
              <a:gd name="connsiteX149" fmla="*/ 626001 w 1013524"/>
              <a:gd name="connsiteY149" fmla="*/ 464569 h 569557"/>
              <a:gd name="connsiteX150" fmla="*/ 626000 w 1013524"/>
              <a:gd name="connsiteY150" fmla="*/ 375240 h 569557"/>
              <a:gd name="connsiteX151" fmla="*/ 640904 w 1013524"/>
              <a:gd name="connsiteY151" fmla="*/ 390144 h 569557"/>
              <a:gd name="connsiteX152" fmla="*/ 655809 w 1013524"/>
              <a:gd name="connsiteY152" fmla="*/ 375240 h 569557"/>
              <a:gd name="connsiteX153" fmla="*/ 640904 w 1013524"/>
              <a:gd name="connsiteY153" fmla="*/ 360335 h 569557"/>
              <a:gd name="connsiteX154" fmla="*/ 626000 w 1013524"/>
              <a:gd name="connsiteY154" fmla="*/ 375240 h 569557"/>
              <a:gd name="connsiteX155" fmla="*/ 626000 w 1013524"/>
              <a:gd name="connsiteY155" fmla="*/ 285156 h 569557"/>
              <a:gd name="connsiteX156" fmla="*/ 640904 w 1013524"/>
              <a:gd name="connsiteY156" fmla="*/ 300061 h 569557"/>
              <a:gd name="connsiteX157" fmla="*/ 655809 w 1013524"/>
              <a:gd name="connsiteY157" fmla="*/ 285156 h 569557"/>
              <a:gd name="connsiteX158" fmla="*/ 640904 w 1013524"/>
              <a:gd name="connsiteY158" fmla="*/ 270251 h 569557"/>
              <a:gd name="connsiteX159" fmla="*/ 626000 w 1013524"/>
              <a:gd name="connsiteY159" fmla="*/ 285156 h 569557"/>
              <a:gd name="connsiteX160" fmla="*/ 626000 w 1013524"/>
              <a:gd name="connsiteY160" fmla="*/ 195072 h 569557"/>
              <a:gd name="connsiteX161" fmla="*/ 640904 w 1013524"/>
              <a:gd name="connsiteY161" fmla="*/ 209977 h 569557"/>
              <a:gd name="connsiteX162" fmla="*/ 655809 w 1013524"/>
              <a:gd name="connsiteY162" fmla="*/ 195072 h 569557"/>
              <a:gd name="connsiteX163" fmla="*/ 640904 w 1013524"/>
              <a:gd name="connsiteY163" fmla="*/ 180167 h 569557"/>
              <a:gd name="connsiteX164" fmla="*/ 626000 w 1013524"/>
              <a:gd name="connsiteY164" fmla="*/ 195072 h 569557"/>
              <a:gd name="connsiteX165" fmla="*/ 626000 w 1013524"/>
              <a:gd name="connsiteY165" fmla="*/ 104989 h 569557"/>
              <a:gd name="connsiteX166" fmla="*/ 640904 w 1013524"/>
              <a:gd name="connsiteY166" fmla="*/ 119893 h 569557"/>
              <a:gd name="connsiteX167" fmla="*/ 655809 w 1013524"/>
              <a:gd name="connsiteY167" fmla="*/ 104989 h 569557"/>
              <a:gd name="connsiteX168" fmla="*/ 640904 w 1013524"/>
              <a:gd name="connsiteY168" fmla="*/ 90084 h 569557"/>
              <a:gd name="connsiteX169" fmla="*/ 626000 w 1013524"/>
              <a:gd name="connsiteY169" fmla="*/ 104989 h 569557"/>
              <a:gd name="connsiteX170" fmla="*/ 626000 w 1013524"/>
              <a:gd name="connsiteY170" fmla="*/ 14905 h 569557"/>
              <a:gd name="connsiteX171" fmla="*/ 640904 w 1013524"/>
              <a:gd name="connsiteY171" fmla="*/ 29810 h 569557"/>
              <a:gd name="connsiteX172" fmla="*/ 655809 w 1013524"/>
              <a:gd name="connsiteY172" fmla="*/ 14905 h 569557"/>
              <a:gd name="connsiteX173" fmla="*/ 640904 w 1013524"/>
              <a:gd name="connsiteY173" fmla="*/ 0 h 569557"/>
              <a:gd name="connsiteX174" fmla="*/ 626000 w 1013524"/>
              <a:gd name="connsiteY174" fmla="*/ 14905 h 569557"/>
              <a:gd name="connsiteX175" fmla="*/ 536572 w 1013524"/>
              <a:gd name="connsiteY175" fmla="*/ 554653 h 569557"/>
              <a:gd name="connsiteX176" fmla="*/ 551477 w 1013524"/>
              <a:gd name="connsiteY176" fmla="*/ 569557 h 569557"/>
              <a:gd name="connsiteX177" fmla="*/ 566382 w 1013524"/>
              <a:gd name="connsiteY177" fmla="*/ 554653 h 569557"/>
              <a:gd name="connsiteX178" fmla="*/ 551477 w 1013524"/>
              <a:gd name="connsiteY178" fmla="*/ 539748 h 569557"/>
              <a:gd name="connsiteX179" fmla="*/ 536572 w 1013524"/>
              <a:gd name="connsiteY179" fmla="*/ 554653 h 569557"/>
              <a:gd name="connsiteX180" fmla="*/ 536572 w 1013524"/>
              <a:gd name="connsiteY180" fmla="*/ 464569 h 569557"/>
              <a:gd name="connsiteX181" fmla="*/ 551477 w 1013524"/>
              <a:gd name="connsiteY181" fmla="*/ 479474 h 569557"/>
              <a:gd name="connsiteX182" fmla="*/ 566382 w 1013524"/>
              <a:gd name="connsiteY182" fmla="*/ 464569 h 569557"/>
              <a:gd name="connsiteX183" fmla="*/ 551477 w 1013524"/>
              <a:gd name="connsiteY183" fmla="*/ 449664 h 569557"/>
              <a:gd name="connsiteX184" fmla="*/ 536572 w 1013524"/>
              <a:gd name="connsiteY184" fmla="*/ 464569 h 569557"/>
              <a:gd name="connsiteX185" fmla="*/ 536571 w 1013524"/>
              <a:gd name="connsiteY185" fmla="*/ 375240 h 569557"/>
              <a:gd name="connsiteX186" fmla="*/ 551476 w 1013524"/>
              <a:gd name="connsiteY186" fmla="*/ 390144 h 569557"/>
              <a:gd name="connsiteX187" fmla="*/ 566381 w 1013524"/>
              <a:gd name="connsiteY187" fmla="*/ 375240 h 569557"/>
              <a:gd name="connsiteX188" fmla="*/ 551476 w 1013524"/>
              <a:gd name="connsiteY188" fmla="*/ 360335 h 569557"/>
              <a:gd name="connsiteX189" fmla="*/ 536571 w 1013524"/>
              <a:gd name="connsiteY189" fmla="*/ 375240 h 569557"/>
              <a:gd name="connsiteX190" fmla="*/ 536571 w 1013524"/>
              <a:gd name="connsiteY190" fmla="*/ 285156 h 569557"/>
              <a:gd name="connsiteX191" fmla="*/ 551476 w 1013524"/>
              <a:gd name="connsiteY191" fmla="*/ 300061 h 569557"/>
              <a:gd name="connsiteX192" fmla="*/ 566381 w 1013524"/>
              <a:gd name="connsiteY192" fmla="*/ 285156 h 569557"/>
              <a:gd name="connsiteX193" fmla="*/ 551476 w 1013524"/>
              <a:gd name="connsiteY193" fmla="*/ 270251 h 569557"/>
              <a:gd name="connsiteX194" fmla="*/ 536571 w 1013524"/>
              <a:gd name="connsiteY194" fmla="*/ 285156 h 569557"/>
              <a:gd name="connsiteX195" fmla="*/ 536571 w 1013524"/>
              <a:gd name="connsiteY195" fmla="*/ 195072 h 569557"/>
              <a:gd name="connsiteX196" fmla="*/ 551476 w 1013524"/>
              <a:gd name="connsiteY196" fmla="*/ 209977 h 569557"/>
              <a:gd name="connsiteX197" fmla="*/ 566381 w 1013524"/>
              <a:gd name="connsiteY197" fmla="*/ 195072 h 569557"/>
              <a:gd name="connsiteX198" fmla="*/ 551476 w 1013524"/>
              <a:gd name="connsiteY198" fmla="*/ 180167 h 569557"/>
              <a:gd name="connsiteX199" fmla="*/ 536571 w 1013524"/>
              <a:gd name="connsiteY199" fmla="*/ 195072 h 569557"/>
              <a:gd name="connsiteX200" fmla="*/ 536571 w 1013524"/>
              <a:gd name="connsiteY200" fmla="*/ 104989 h 569557"/>
              <a:gd name="connsiteX201" fmla="*/ 551476 w 1013524"/>
              <a:gd name="connsiteY201" fmla="*/ 119893 h 569557"/>
              <a:gd name="connsiteX202" fmla="*/ 566381 w 1013524"/>
              <a:gd name="connsiteY202" fmla="*/ 104989 h 569557"/>
              <a:gd name="connsiteX203" fmla="*/ 551476 w 1013524"/>
              <a:gd name="connsiteY203" fmla="*/ 90084 h 569557"/>
              <a:gd name="connsiteX204" fmla="*/ 536571 w 1013524"/>
              <a:gd name="connsiteY204" fmla="*/ 104989 h 569557"/>
              <a:gd name="connsiteX205" fmla="*/ 536571 w 1013524"/>
              <a:gd name="connsiteY205" fmla="*/ 14905 h 569557"/>
              <a:gd name="connsiteX206" fmla="*/ 551476 w 1013524"/>
              <a:gd name="connsiteY206" fmla="*/ 29810 h 569557"/>
              <a:gd name="connsiteX207" fmla="*/ 566381 w 1013524"/>
              <a:gd name="connsiteY207" fmla="*/ 14905 h 569557"/>
              <a:gd name="connsiteX208" fmla="*/ 551476 w 1013524"/>
              <a:gd name="connsiteY208" fmla="*/ 0 h 569557"/>
              <a:gd name="connsiteX209" fmla="*/ 536571 w 1013524"/>
              <a:gd name="connsiteY209" fmla="*/ 14905 h 569557"/>
              <a:gd name="connsiteX210" fmla="*/ 447144 w 1013524"/>
              <a:gd name="connsiteY210" fmla="*/ 554653 h 569557"/>
              <a:gd name="connsiteX211" fmla="*/ 462048 w 1013524"/>
              <a:gd name="connsiteY211" fmla="*/ 569557 h 569557"/>
              <a:gd name="connsiteX212" fmla="*/ 476953 w 1013524"/>
              <a:gd name="connsiteY212" fmla="*/ 554653 h 569557"/>
              <a:gd name="connsiteX213" fmla="*/ 462048 w 1013524"/>
              <a:gd name="connsiteY213" fmla="*/ 539748 h 569557"/>
              <a:gd name="connsiteX214" fmla="*/ 447144 w 1013524"/>
              <a:gd name="connsiteY214" fmla="*/ 554653 h 569557"/>
              <a:gd name="connsiteX215" fmla="*/ 447144 w 1013524"/>
              <a:gd name="connsiteY215" fmla="*/ 464569 h 569557"/>
              <a:gd name="connsiteX216" fmla="*/ 462048 w 1013524"/>
              <a:gd name="connsiteY216" fmla="*/ 479474 h 569557"/>
              <a:gd name="connsiteX217" fmla="*/ 476953 w 1013524"/>
              <a:gd name="connsiteY217" fmla="*/ 464569 h 569557"/>
              <a:gd name="connsiteX218" fmla="*/ 462048 w 1013524"/>
              <a:gd name="connsiteY218" fmla="*/ 449664 h 569557"/>
              <a:gd name="connsiteX219" fmla="*/ 447144 w 1013524"/>
              <a:gd name="connsiteY219" fmla="*/ 464569 h 569557"/>
              <a:gd name="connsiteX220" fmla="*/ 447143 w 1013524"/>
              <a:gd name="connsiteY220" fmla="*/ 375240 h 569557"/>
              <a:gd name="connsiteX221" fmla="*/ 462047 w 1013524"/>
              <a:gd name="connsiteY221" fmla="*/ 390144 h 569557"/>
              <a:gd name="connsiteX222" fmla="*/ 476952 w 1013524"/>
              <a:gd name="connsiteY222" fmla="*/ 375240 h 569557"/>
              <a:gd name="connsiteX223" fmla="*/ 462047 w 1013524"/>
              <a:gd name="connsiteY223" fmla="*/ 360335 h 569557"/>
              <a:gd name="connsiteX224" fmla="*/ 447143 w 1013524"/>
              <a:gd name="connsiteY224" fmla="*/ 375240 h 569557"/>
              <a:gd name="connsiteX225" fmla="*/ 447143 w 1013524"/>
              <a:gd name="connsiteY225" fmla="*/ 285156 h 569557"/>
              <a:gd name="connsiteX226" fmla="*/ 462047 w 1013524"/>
              <a:gd name="connsiteY226" fmla="*/ 300061 h 569557"/>
              <a:gd name="connsiteX227" fmla="*/ 476952 w 1013524"/>
              <a:gd name="connsiteY227" fmla="*/ 285156 h 569557"/>
              <a:gd name="connsiteX228" fmla="*/ 462047 w 1013524"/>
              <a:gd name="connsiteY228" fmla="*/ 270251 h 569557"/>
              <a:gd name="connsiteX229" fmla="*/ 447143 w 1013524"/>
              <a:gd name="connsiteY229" fmla="*/ 285156 h 569557"/>
              <a:gd name="connsiteX230" fmla="*/ 447143 w 1013524"/>
              <a:gd name="connsiteY230" fmla="*/ 195072 h 569557"/>
              <a:gd name="connsiteX231" fmla="*/ 462047 w 1013524"/>
              <a:gd name="connsiteY231" fmla="*/ 209977 h 569557"/>
              <a:gd name="connsiteX232" fmla="*/ 476952 w 1013524"/>
              <a:gd name="connsiteY232" fmla="*/ 195072 h 569557"/>
              <a:gd name="connsiteX233" fmla="*/ 462047 w 1013524"/>
              <a:gd name="connsiteY233" fmla="*/ 180167 h 569557"/>
              <a:gd name="connsiteX234" fmla="*/ 447143 w 1013524"/>
              <a:gd name="connsiteY234" fmla="*/ 195072 h 569557"/>
              <a:gd name="connsiteX235" fmla="*/ 447143 w 1013524"/>
              <a:gd name="connsiteY235" fmla="*/ 104989 h 569557"/>
              <a:gd name="connsiteX236" fmla="*/ 462047 w 1013524"/>
              <a:gd name="connsiteY236" fmla="*/ 119893 h 569557"/>
              <a:gd name="connsiteX237" fmla="*/ 476952 w 1013524"/>
              <a:gd name="connsiteY237" fmla="*/ 104989 h 569557"/>
              <a:gd name="connsiteX238" fmla="*/ 462047 w 1013524"/>
              <a:gd name="connsiteY238" fmla="*/ 90084 h 569557"/>
              <a:gd name="connsiteX239" fmla="*/ 447143 w 1013524"/>
              <a:gd name="connsiteY239" fmla="*/ 104989 h 569557"/>
              <a:gd name="connsiteX240" fmla="*/ 447143 w 1013524"/>
              <a:gd name="connsiteY240" fmla="*/ 14905 h 569557"/>
              <a:gd name="connsiteX241" fmla="*/ 462047 w 1013524"/>
              <a:gd name="connsiteY241" fmla="*/ 29810 h 569557"/>
              <a:gd name="connsiteX242" fmla="*/ 476952 w 1013524"/>
              <a:gd name="connsiteY242" fmla="*/ 14905 h 569557"/>
              <a:gd name="connsiteX243" fmla="*/ 462047 w 1013524"/>
              <a:gd name="connsiteY243" fmla="*/ 0 h 569557"/>
              <a:gd name="connsiteX244" fmla="*/ 447143 w 1013524"/>
              <a:gd name="connsiteY244" fmla="*/ 14905 h 569557"/>
              <a:gd name="connsiteX245" fmla="*/ 357715 w 1013524"/>
              <a:gd name="connsiteY245" fmla="*/ 554653 h 569557"/>
              <a:gd name="connsiteX246" fmla="*/ 372620 w 1013524"/>
              <a:gd name="connsiteY246" fmla="*/ 569557 h 569557"/>
              <a:gd name="connsiteX247" fmla="*/ 387525 w 1013524"/>
              <a:gd name="connsiteY247" fmla="*/ 554653 h 569557"/>
              <a:gd name="connsiteX248" fmla="*/ 372620 w 1013524"/>
              <a:gd name="connsiteY248" fmla="*/ 539748 h 569557"/>
              <a:gd name="connsiteX249" fmla="*/ 357715 w 1013524"/>
              <a:gd name="connsiteY249" fmla="*/ 554653 h 569557"/>
              <a:gd name="connsiteX250" fmla="*/ 357715 w 1013524"/>
              <a:gd name="connsiteY250" fmla="*/ 464569 h 569557"/>
              <a:gd name="connsiteX251" fmla="*/ 372620 w 1013524"/>
              <a:gd name="connsiteY251" fmla="*/ 479474 h 569557"/>
              <a:gd name="connsiteX252" fmla="*/ 387525 w 1013524"/>
              <a:gd name="connsiteY252" fmla="*/ 464569 h 569557"/>
              <a:gd name="connsiteX253" fmla="*/ 372620 w 1013524"/>
              <a:gd name="connsiteY253" fmla="*/ 449664 h 569557"/>
              <a:gd name="connsiteX254" fmla="*/ 357715 w 1013524"/>
              <a:gd name="connsiteY254" fmla="*/ 464569 h 569557"/>
              <a:gd name="connsiteX255" fmla="*/ 357714 w 1013524"/>
              <a:gd name="connsiteY255" fmla="*/ 375240 h 569557"/>
              <a:gd name="connsiteX256" fmla="*/ 372619 w 1013524"/>
              <a:gd name="connsiteY256" fmla="*/ 390144 h 569557"/>
              <a:gd name="connsiteX257" fmla="*/ 387524 w 1013524"/>
              <a:gd name="connsiteY257" fmla="*/ 375240 h 569557"/>
              <a:gd name="connsiteX258" fmla="*/ 372619 w 1013524"/>
              <a:gd name="connsiteY258" fmla="*/ 360335 h 569557"/>
              <a:gd name="connsiteX259" fmla="*/ 357714 w 1013524"/>
              <a:gd name="connsiteY259" fmla="*/ 375240 h 569557"/>
              <a:gd name="connsiteX260" fmla="*/ 357714 w 1013524"/>
              <a:gd name="connsiteY260" fmla="*/ 285156 h 569557"/>
              <a:gd name="connsiteX261" fmla="*/ 372619 w 1013524"/>
              <a:gd name="connsiteY261" fmla="*/ 300061 h 569557"/>
              <a:gd name="connsiteX262" fmla="*/ 387524 w 1013524"/>
              <a:gd name="connsiteY262" fmla="*/ 285156 h 569557"/>
              <a:gd name="connsiteX263" fmla="*/ 372619 w 1013524"/>
              <a:gd name="connsiteY263" fmla="*/ 270251 h 569557"/>
              <a:gd name="connsiteX264" fmla="*/ 357714 w 1013524"/>
              <a:gd name="connsiteY264" fmla="*/ 285156 h 569557"/>
              <a:gd name="connsiteX265" fmla="*/ 357714 w 1013524"/>
              <a:gd name="connsiteY265" fmla="*/ 195072 h 569557"/>
              <a:gd name="connsiteX266" fmla="*/ 372619 w 1013524"/>
              <a:gd name="connsiteY266" fmla="*/ 209977 h 569557"/>
              <a:gd name="connsiteX267" fmla="*/ 387524 w 1013524"/>
              <a:gd name="connsiteY267" fmla="*/ 195072 h 569557"/>
              <a:gd name="connsiteX268" fmla="*/ 372619 w 1013524"/>
              <a:gd name="connsiteY268" fmla="*/ 180167 h 569557"/>
              <a:gd name="connsiteX269" fmla="*/ 357714 w 1013524"/>
              <a:gd name="connsiteY269" fmla="*/ 195072 h 569557"/>
              <a:gd name="connsiteX270" fmla="*/ 357714 w 1013524"/>
              <a:gd name="connsiteY270" fmla="*/ 104989 h 569557"/>
              <a:gd name="connsiteX271" fmla="*/ 372619 w 1013524"/>
              <a:gd name="connsiteY271" fmla="*/ 119893 h 569557"/>
              <a:gd name="connsiteX272" fmla="*/ 387524 w 1013524"/>
              <a:gd name="connsiteY272" fmla="*/ 104989 h 569557"/>
              <a:gd name="connsiteX273" fmla="*/ 372619 w 1013524"/>
              <a:gd name="connsiteY273" fmla="*/ 90084 h 569557"/>
              <a:gd name="connsiteX274" fmla="*/ 357714 w 1013524"/>
              <a:gd name="connsiteY274" fmla="*/ 104989 h 569557"/>
              <a:gd name="connsiteX275" fmla="*/ 357714 w 1013524"/>
              <a:gd name="connsiteY275" fmla="*/ 14905 h 569557"/>
              <a:gd name="connsiteX276" fmla="*/ 372619 w 1013524"/>
              <a:gd name="connsiteY276" fmla="*/ 29810 h 569557"/>
              <a:gd name="connsiteX277" fmla="*/ 387524 w 1013524"/>
              <a:gd name="connsiteY277" fmla="*/ 14905 h 569557"/>
              <a:gd name="connsiteX278" fmla="*/ 372619 w 1013524"/>
              <a:gd name="connsiteY278" fmla="*/ 0 h 569557"/>
              <a:gd name="connsiteX279" fmla="*/ 357714 w 1013524"/>
              <a:gd name="connsiteY279" fmla="*/ 14905 h 569557"/>
              <a:gd name="connsiteX280" fmla="*/ 268287 w 1013524"/>
              <a:gd name="connsiteY280" fmla="*/ 554653 h 569557"/>
              <a:gd name="connsiteX281" fmla="*/ 283191 w 1013524"/>
              <a:gd name="connsiteY281" fmla="*/ 569557 h 569557"/>
              <a:gd name="connsiteX282" fmla="*/ 298096 w 1013524"/>
              <a:gd name="connsiteY282" fmla="*/ 554653 h 569557"/>
              <a:gd name="connsiteX283" fmla="*/ 283191 w 1013524"/>
              <a:gd name="connsiteY283" fmla="*/ 539748 h 569557"/>
              <a:gd name="connsiteX284" fmla="*/ 268287 w 1013524"/>
              <a:gd name="connsiteY284" fmla="*/ 554653 h 569557"/>
              <a:gd name="connsiteX285" fmla="*/ 268287 w 1013524"/>
              <a:gd name="connsiteY285" fmla="*/ 464569 h 569557"/>
              <a:gd name="connsiteX286" fmla="*/ 283191 w 1013524"/>
              <a:gd name="connsiteY286" fmla="*/ 479474 h 569557"/>
              <a:gd name="connsiteX287" fmla="*/ 298096 w 1013524"/>
              <a:gd name="connsiteY287" fmla="*/ 464569 h 569557"/>
              <a:gd name="connsiteX288" fmla="*/ 283191 w 1013524"/>
              <a:gd name="connsiteY288" fmla="*/ 449664 h 569557"/>
              <a:gd name="connsiteX289" fmla="*/ 268287 w 1013524"/>
              <a:gd name="connsiteY289" fmla="*/ 464569 h 569557"/>
              <a:gd name="connsiteX290" fmla="*/ 268286 w 1013524"/>
              <a:gd name="connsiteY290" fmla="*/ 375240 h 569557"/>
              <a:gd name="connsiteX291" fmla="*/ 283190 w 1013524"/>
              <a:gd name="connsiteY291" fmla="*/ 390144 h 569557"/>
              <a:gd name="connsiteX292" fmla="*/ 298095 w 1013524"/>
              <a:gd name="connsiteY292" fmla="*/ 375240 h 569557"/>
              <a:gd name="connsiteX293" fmla="*/ 283190 w 1013524"/>
              <a:gd name="connsiteY293" fmla="*/ 360335 h 569557"/>
              <a:gd name="connsiteX294" fmla="*/ 268286 w 1013524"/>
              <a:gd name="connsiteY294" fmla="*/ 375240 h 569557"/>
              <a:gd name="connsiteX295" fmla="*/ 268286 w 1013524"/>
              <a:gd name="connsiteY295" fmla="*/ 285156 h 569557"/>
              <a:gd name="connsiteX296" fmla="*/ 283190 w 1013524"/>
              <a:gd name="connsiteY296" fmla="*/ 300061 h 569557"/>
              <a:gd name="connsiteX297" fmla="*/ 298095 w 1013524"/>
              <a:gd name="connsiteY297" fmla="*/ 285156 h 569557"/>
              <a:gd name="connsiteX298" fmla="*/ 283190 w 1013524"/>
              <a:gd name="connsiteY298" fmla="*/ 270251 h 569557"/>
              <a:gd name="connsiteX299" fmla="*/ 268286 w 1013524"/>
              <a:gd name="connsiteY299" fmla="*/ 285156 h 569557"/>
              <a:gd name="connsiteX300" fmla="*/ 268286 w 1013524"/>
              <a:gd name="connsiteY300" fmla="*/ 195072 h 569557"/>
              <a:gd name="connsiteX301" fmla="*/ 283190 w 1013524"/>
              <a:gd name="connsiteY301" fmla="*/ 209977 h 569557"/>
              <a:gd name="connsiteX302" fmla="*/ 298095 w 1013524"/>
              <a:gd name="connsiteY302" fmla="*/ 195072 h 569557"/>
              <a:gd name="connsiteX303" fmla="*/ 283190 w 1013524"/>
              <a:gd name="connsiteY303" fmla="*/ 180167 h 569557"/>
              <a:gd name="connsiteX304" fmla="*/ 268286 w 1013524"/>
              <a:gd name="connsiteY304" fmla="*/ 195072 h 569557"/>
              <a:gd name="connsiteX305" fmla="*/ 268286 w 1013524"/>
              <a:gd name="connsiteY305" fmla="*/ 104989 h 569557"/>
              <a:gd name="connsiteX306" fmla="*/ 283190 w 1013524"/>
              <a:gd name="connsiteY306" fmla="*/ 119893 h 569557"/>
              <a:gd name="connsiteX307" fmla="*/ 298095 w 1013524"/>
              <a:gd name="connsiteY307" fmla="*/ 104989 h 569557"/>
              <a:gd name="connsiteX308" fmla="*/ 283190 w 1013524"/>
              <a:gd name="connsiteY308" fmla="*/ 90084 h 569557"/>
              <a:gd name="connsiteX309" fmla="*/ 268286 w 1013524"/>
              <a:gd name="connsiteY309" fmla="*/ 104989 h 569557"/>
              <a:gd name="connsiteX310" fmla="*/ 268286 w 1013524"/>
              <a:gd name="connsiteY310" fmla="*/ 14905 h 569557"/>
              <a:gd name="connsiteX311" fmla="*/ 283190 w 1013524"/>
              <a:gd name="connsiteY311" fmla="*/ 29810 h 569557"/>
              <a:gd name="connsiteX312" fmla="*/ 298095 w 1013524"/>
              <a:gd name="connsiteY312" fmla="*/ 14905 h 569557"/>
              <a:gd name="connsiteX313" fmla="*/ 283190 w 1013524"/>
              <a:gd name="connsiteY313" fmla="*/ 0 h 569557"/>
              <a:gd name="connsiteX314" fmla="*/ 268286 w 1013524"/>
              <a:gd name="connsiteY314" fmla="*/ 14905 h 569557"/>
              <a:gd name="connsiteX315" fmla="*/ 178858 w 1013524"/>
              <a:gd name="connsiteY315" fmla="*/ 554653 h 569557"/>
              <a:gd name="connsiteX316" fmla="*/ 193763 w 1013524"/>
              <a:gd name="connsiteY316" fmla="*/ 569557 h 569557"/>
              <a:gd name="connsiteX317" fmla="*/ 208668 w 1013524"/>
              <a:gd name="connsiteY317" fmla="*/ 554653 h 569557"/>
              <a:gd name="connsiteX318" fmla="*/ 193763 w 1013524"/>
              <a:gd name="connsiteY318" fmla="*/ 539748 h 569557"/>
              <a:gd name="connsiteX319" fmla="*/ 178858 w 1013524"/>
              <a:gd name="connsiteY319" fmla="*/ 554653 h 569557"/>
              <a:gd name="connsiteX320" fmla="*/ 178858 w 1013524"/>
              <a:gd name="connsiteY320" fmla="*/ 464569 h 569557"/>
              <a:gd name="connsiteX321" fmla="*/ 193763 w 1013524"/>
              <a:gd name="connsiteY321" fmla="*/ 479474 h 569557"/>
              <a:gd name="connsiteX322" fmla="*/ 208668 w 1013524"/>
              <a:gd name="connsiteY322" fmla="*/ 464569 h 569557"/>
              <a:gd name="connsiteX323" fmla="*/ 193763 w 1013524"/>
              <a:gd name="connsiteY323" fmla="*/ 449664 h 569557"/>
              <a:gd name="connsiteX324" fmla="*/ 178858 w 1013524"/>
              <a:gd name="connsiteY324" fmla="*/ 464569 h 569557"/>
              <a:gd name="connsiteX325" fmla="*/ 178857 w 1013524"/>
              <a:gd name="connsiteY325" fmla="*/ 375240 h 569557"/>
              <a:gd name="connsiteX326" fmla="*/ 193762 w 1013524"/>
              <a:gd name="connsiteY326" fmla="*/ 390144 h 569557"/>
              <a:gd name="connsiteX327" fmla="*/ 208667 w 1013524"/>
              <a:gd name="connsiteY327" fmla="*/ 375240 h 569557"/>
              <a:gd name="connsiteX328" fmla="*/ 193762 w 1013524"/>
              <a:gd name="connsiteY328" fmla="*/ 360335 h 569557"/>
              <a:gd name="connsiteX329" fmla="*/ 178857 w 1013524"/>
              <a:gd name="connsiteY329" fmla="*/ 375240 h 569557"/>
              <a:gd name="connsiteX330" fmla="*/ 178857 w 1013524"/>
              <a:gd name="connsiteY330" fmla="*/ 285156 h 569557"/>
              <a:gd name="connsiteX331" fmla="*/ 193762 w 1013524"/>
              <a:gd name="connsiteY331" fmla="*/ 300061 h 569557"/>
              <a:gd name="connsiteX332" fmla="*/ 208667 w 1013524"/>
              <a:gd name="connsiteY332" fmla="*/ 285156 h 569557"/>
              <a:gd name="connsiteX333" fmla="*/ 193762 w 1013524"/>
              <a:gd name="connsiteY333" fmla="*/ 270251 h 569557"/>
              <a:gd name="connsiteX334" fmla="*/ 178857 w 1013524"/>
              <a:gd name="connsiteY334" fmla="*/ 285156 h 569557"/>
              <a:gd name="connsiteX335" fmla="*/ 178857 w 1013524"/>
              <a:gd name="connsiteY335" fmla="*/ 195072 h 569557"/>
              <a:gd name="connsiteX336" fmla="*/ 193762 w 1013524"/>
              <a:gd name="connsiteY336" fmla="*/ 209977 h 569557"/>
              <a:gd name="connsiteX337" fmla="*/ 208667 w 1013524"/>
              <a:gd name="connsiteY337" fmla="*/ 195072 h 569557"/>
              <a:gd name="connsiteX338" fmla="*/ 193762 w 1013524"/>
              <a:gd name="connsiteY338" fmla="*/ 180167 h 569557"/>
              <a:gd name="connsiteX339" fmla="*/ 178857 w 1013524"/>
              <a:gd name="connsiteY339" fmla="*/ 195072 h 569557"/>
              <a:gd name="connsiteX340" fmla="*/ 178857 w 1013524"/>
              <a:gd name="connsiteY340" fmla="*/ 104989 h 569557"/>
              <a:gd name="connsiteX341" fmla="*/ 193762 w 1013524"/>
              <a:gd name="connsiteY341" fmla="*/ 119893 h 569557"/>
              <a:gd name="connsiteX342" fmla="*/ 208667 w 1013524"/>
              <a:gd name="connsiteY342" fmla="*/ 104989 h 569557"/>
              <a:gd name="connsiteX343" fmla="*/ 193762 w 1013524"/>
              <a:gd name="connsiteY343" fmla="*/ 90084 h 569557"/>
              <a:gd name="connsiteX344" fmla="*/ 178857 w 1013524"/>
              <a:gd name="connsiteY344" fmla="*/ 104989 h 569557"/>
              <a:gd name="connsiteX345" fmla="*/ 178857 w 1013524"/>
              <a:gd name="connsiteY345" fmla="*/ 14905 h 569557"/>
              <a:gd name="connsiteX346" fmla="*/ 193762 w 1013524"/>
              <a:gd name="connsiteY346" fmla="*/ 29810 h 569557"/>
              <a:gd name="connsiteX347" fmla="*/ 208667 w 1013524"/>
              <a:gd name="connsiteY347" fmla="*/ 14905 h 569557"/>
              <a:gd name="connsiteX348" fmla="*/ 193762 w 1013524"/>
              <a:gd name="connsiteY348" fmla="*/ 0 h 569557"/>
              <a:gd name="connsiteX349" fmla="*/ 178857 w 1013524"/>
              <a:gd name="connsiteY349" fmla="*/ 14905 h 569557"/>
              <a:gd name="connsiteX350" fmla="*/ 89430 w 1013524"/>
              <a:gd name="connsiteY350" fmla="*/ 554653 h 569557"/>
              <a:gd name="connsiteX351" fmla="*/ 104334 w 1013524"/>
              <a:gd name="connsiteY351" fmla="*/ 569557 h 569557"/>
              <a:gd name="connsiteX352" fmla="*/ 119239 w 1013524"/>
              <a:gd name="connsiteY352" fmla="*/ 554653 h 569557"/>
              <a:gd name="connsiteX353" fmla="*/ 104334 w 1013524"/>
              <a:gd name="connsiteY353" fmla="*/ 539748 h 569557"/>
              <a:gd name="connsiteX354" fmla="*/ 89430 w 1013524"/>
              <a:gd name="connsiteY354" fmla="*/ 554653 h 569557"/>
              <a:gd name="connsiteX355" fmla="*/ 89430 w 1013524"/>
              <a:gd name="connsiteY355" fmla="*/ 464569 h 569557"/>
              <a:gd name="connsiteX356" fmla="*/ 104334 w 1013524"/>
              <a:gd name="connsiteY356" fmla="*/ 479474 h 569557"/>
              <a:gd name="connsiteX357" fmla="*/ 119239 w 1013524"/>
              <a:gd name="connsiteY357" fmla="*/ 464569 h 569557"/>
              <a:gd name="connsiteX358" fmla="*/ 104334 w 1013524"/>
              <a:gd name="connsiteY358" fmla="*/ 449664 h 569557"/>
              <a:gd name="connsiteX359" fmla="*/ 89430 w 1013524"/>
              <a:gd name="connsiteY359" fmla="*/ 464569 h 569557"/>
              <a:gd name="connsiteX360" fmla="*/ 89429 w 1013524"/>
              <a:gd name="connsiteY360" fmla="*/ 375240 h 569557"/>
              <a:gd name="connsiteX361" fmla="*/ 104333 w 1013524"/>
              <a:gd name="connsiteY361" fmla="*/ 390144 h 569557"/>
              <a:gd name="connsiteX362" fmla="*/ 119238 w 1013524"/>
              <a:gd name="connsiteY362" fmla="*/ 375240 h 569557"/>
              <a:gd name="connsiteX363" fmla="*/ 104333 w 1013524"/>
              <a:gd name="connsiteY363" fmla="*/ 360335 h 569557"/>
              <a:gd name="connsiteX364" fmla="*/ 89429 w 1013524"/>
              <a:gd name="connsiteY364" fmla="*/ 375240 h 569557"/>
              <a:gd name="connsiteX365" fmla="*/ 89429 w 1013524"/>
              <a:gd name="connsiteY365" fmla="*/ 285156 h 569557"/>
              <a:gd name="connsiteX366" fmla="*/ 104333 w 1013524"/>
              <a:gd name="connsiteY366" fmla="*/ 300061 h 569557"/>
              <a:gd name="connsiteX367" fmla="*/ 119238 w 1013524"/>
              <a:gd name="connsiteY367" fmla="*/ 285156 h 569557"/>
              <a:gd name="connsiteX368" fmla="*/ 104333 w 1013524"/>
              <a:gd name="connsiteY368" fmla="*/ 270251 h 569557"/>
              <a:gd name="connsiteX369" fmla="*/ 89429 w 1013524"/>
              <a:gd name="connsiteY369" fmla="*/ 285156 h 569557"/>
              <a:gd name="connsiteX370" fmla="*/ 89429 w 1013524"/>
              <a:gd name="connsiteY370" fmla="*/ 195072 h 569557"/>
              <a:gd name="connsiteX371" fmla="*/ 104333 w 1013524"/>
              <a:gd name="connsiteY371" fmla="*/ 209977 h 569557"/>
              <a:gd name="connsiteX372" fmla="*/ 119238 w 1013524"/>
              <a:gd name="connsiteY372" fmla="*/ 195072 h 569557"/>
              <a:gd name="connsiteX373" fmla="*/ 104333 w 1013524"/>
              <a:gd name="connsiteY373" fmla="*/ 180167 h 569557"/>
              <a:gd name="connsiteX374" fmla="*/ 89429 w 1013524"/>
              <a:gd name="connsiteY374" fmla="*/ 195072 h 569557"/>
              <a:gd name="connsiteX375" fmla="*/ 89429 w 1013524"/>
              <a:gd name="connsiteY375" fmla="*/ 104989 h 569557"/>
              <a:gd name="connsiteX376" fmla="*/ 104333 w 1013524"/>
              <a:gd name="connsiteY376" fmla="*/ 119893 h 569557"/>
              <a:gd name="connsiteX377" fmla="*/ 119238 w 1013524"/>
              <a:gd name="connsiteY377" fmla="*/ 104989 h 569557"/>
              <a:gd name="connsiteX378" fmla="*/ 104333 w 1013524"/>
              <a:gd name="connsiteY378" fmla="*/ 90084 h 569557"/>
              <a:gd name="connsiteX379" fmla="*/ 89429 w 1013524"/>
              <a:gd name="connsiteY379" fmla="*/ 104989 h 569557"/>
              <a:gd name="connsiteX380" fmla="*/ 89429 w 1013524"/>
              <a:gd name="connsiteY380" fmla="*/ 14905 h 569557"/>
              <a:gd name="connsiteX381" fmla="*/ 104333 w 1013524"/>
              <a:gd name="connsiteY381" fmla="*/ 29810 h 569557"/>
              <a:gd name="connsiteX382" fmla="*/ 119238 w 1013524"/>
              <a:gd name="connsiteY382" fmla="*/ 14905 h 569557"/>
              <a:gd name="connsiteX383" fmla="*/ 104333 w 1013524"/>
              <a:gd name="connsiteY383" fmla="*/ 0 h 569557"/>
              <a:gd name="connsiteX384" fmla="*/ 89429 w 1013524"/>
              <a:gd name="connsiteY384" fmla="*/ 14905 h 569557"/>
              <a:gd name="connsiteX385" fmla="*/ 1 w 1013524"/>
              <a:gd name="connsiteY385" fmla="*/ 554653 h 569557"/>
              <a:gd name="connsiteX386" fmla="*/ 14906 w 1013524"/>
              <a:gd name="connsiteY386" fmla="*/ 569557 h 569557"/>
              <a:gd name="connsiteX387" fmla="*/ 29811 w 1013524"/>
              <a:gd name="connsiteY387" fmla="*/ 554653 h 569557"/>
              <a:gd name="connsiteX388" fmla="*/ 14906 w 1013524"/>
              <a:gd name="connsiteY388" fmla="*/ 539748 h 569557"/>
              <a:gd name="connsiteX389" fmla="*/ 1 w 1013524"/>
              <a:gd name="connsiteY389" fmla="*/ 554653 h 569557"/>
              <a:gd name="connsiteX390" fmla="*/ 1 w 1013524"/>
              <a:gd name="connsiteY390" fmla="*/ 464569 h 569557"/>
              <a:gd name="connsiteX391" fmla="*/ 14906 w 1013524"/>
              <a:gd name="connsiteY391" fmla="*/ 479474 h 569557"/>
              <a:gd name="connsiteX392" fmla="*/ 29811 w 1013524"/>
              <a:gd name="connsiteY392" fmla="*/ 464569 h 569557"/>
              <a:gd name="connsiteX393" fmla="*/ 14906 w 1013524"/>
              <a:gd name="connsiteY393" fmla="*/ 449664 h 569557"/>
              <a:gd name="connsiteX394" fmla="*/ 1 w 1013524"/>
              <a:gd name="connsiteY394" fmla="*/ 464569 h 569557"/>
              <a:gd name="connsiteX395" fmla="*/ 0 w 1013524"/>
              <a:gd name="connsiteY395" fmla="*/ 375240 h 569557"/>
              <a:gd name="connsiteX396" fmla="*/ 14905 w 1013524"/>
              <a:gd name="connsiteY396" fmla="*/ 390144 h 569557"/>
              <a:gd name="connsiteX397" fmla="*/ 29810 w 1013524"/>
              <a:gd name="connsiteY397" fmla="*/ 375240 h 569557"/>
              <a:gd name="connsiteX398" fmla="*/ 14905 w 1013524"/>
              <a:gd name="connsiteY398" fmla="*/ 360335 h 569557"/>
              <a:gd name="connsiteX399" fmla="*/ 0 w 1013524"/>
              <a:gd name="connsiteY399" fmla="*/ 375240 h 569557"/>
              <a:gd name="connsiteX400" fmla="*/ 0 w 1013524"/>
              <a:gd name="connsiteY400" fmla="*/ 285156 h 569557"/>
              <a:gd name="connsiteX401" fmla="*/ 14905 w 1013524"/>
              <a:gd name="connsiteY401" fmla="*/ 300061 h 569557"/>
              <a:gd name="connsiteX402" fmla="*/ 29810 w 1013524"/>
              <a:gd name="connsiteY402" fmla="*/ 285156 h 569557"/>
              <a:gd name="connsiteX403" fmla="*/ 14905 w 1013524"/>
              <a:gd name="connsiteY403" fmla="*/ 270251 h 569557"/>
              <a:gd name="connsiteX404" fmla="*/ 0 w 1013524"/>
              <a:gd name="connsiteY404" fmla="*/ 285156 h 569557"/>
              <a:gd name="connsiteX405" fmla="*/ 0 w 1013524"/>
              <a:gd name="connsiteY405" fmla="*/ 195072 h 569557"/>
              <a:gd name="connsiteX406" fmla="*/ 14905 w 1013524"/>
              <a:gd name="connsiteY406" fmla="*/ 209977 h 569557"/>
              <a:gd name="connsiteX407" fmla="*/ 29810 w 1013524"/>
              <a:gd name="connsiteY407" fmla="*/ 195072 h 569557"/>
              <a:gd name="connsiteX408" fmla="*/ 14905 w 1013524"/>
              <a:gd name="connsiteY408" fmla="*/ 180167 h 569557"/>
              <a:gd name="connsiteX409" fmla="*/ 0 w 1013524"/>
              <a:gd name="connsiteY409" fmla="*/ 195072 h 569557"/>
              <a:gd name="connsiteX410" fmla="*/ 0 w 1013524"/>
              <a:gd name="connsiteY410" fmla="*/ 104989 h 569557"/>
              <a:gd name="connsiteX411" fmla="*/ 14905 w 1013524"/>
              <a:gd name="connsiteY411" fmla="*/ 119893 h 569557"/>
              <a:gd name="connsiteX412" fmla="*/ 29810 w 1013524"/>
              <a:gd name="connsiteY412" fmla="*/ 104989 h 569557"/>
              <a:gd name="connsiteX413" fmla="*/ 14905 w 1013524"/>
              <a:gd name="connsiteY413" fmla="*/ 90084 h 569557"/>
              <a:gd name="connsiteX414" fmla="*/ 0 w 1013524"/>
              <a:gd name="connsiteY414" fmla="*/ 104989 h 569557"/>
              <a:gd name="connsiteX415" fmla="*/ 0 w 1013524"/>
              <a:gd name="connsiteY415" fmla="*/ 14905 h 569557"/>
              <a:gd name="connsiteX416" fmla="*/ 14905 w 1013524"/>
              <a:gd name="connsiteY416" fmla="*/ 29810 h 569557"/>
              <a:gd name="connsiteX417" fmla="*/ 29810 w 1013524"/>
              <a:gd name="connsiteY417" fmla="*/ 14905 h 569557"/>
              <a:gd name="connsiteX418" fmla="*/ 14905 w 1013524"/>
              <a:gd name="connsiteY418" fmla="*/ 0 h 569557"/>
              <a:gd name="connsiteX419" fmla="*/ 0 w 1013524"/>
              <a:gd name="connsiteY419" fmla="*/ 14905 h 569557"/>
            </a:gdLst>
            <a:rect l="l" t="t" r="r" b="b"/>
            <a:pathLst>
              <a:path w="1013524" h="569557">
                <a:moveTo>
                  <a:pt x="983715" y="554653"/>
                </a:moveTo>
                <a:cubicBezTo>
                  <a:pt x="983715" y="562884"/>
                  <a:pt x="990388" y="569557"/>
                  <a:pt x="998619" y="569557"/>
                </a:cubicBezTo>
                <a:cubicBezTo>
                  <a:pt x="1006851" y="569557"/>
                  <a:pt x="1013524" y="562884"/>
                  <a:pt x="1013524" y="554653"/>
                </a:cubicBezTo>
                <a:cubicBezTo>
                  <a:pt x="1013524" y="546421"/>
                  <a:pt x="1006851" y="539748"/>
                  <a:pt x="998619" y="539748"/>
                </a:cubicBezTo>
                <a:cubicBezTo>
                  <a:pt x="990388" y="539748"/>
                  <a:pt x="983715" y="546421"/>
                  <a:pt x="983715" y="554653"/>
                </a:cubicBezTo>
                <a:close/>
                <a:moveTo>
                  <a:pt x="983715" y="464569"/>
                </a:moveTo>
                <a:cubicBezTo>
                  <a:pt x="983715" y="472801"/>
                  <a:pt x="990388" y="479474"/>
                  <a:pt x="998619" y="479474"/>
                </a:cubicBezTo>
                <a:cubicBezTo>
                  <a:pt x="1006851" y="479474"/>
                  <a:pt x="1013524" y="472801"/>
                  <a:pt x="1013524" y="464569"/>
                </a:cubicBezTo>
                <a:cubicBezTo>
                  <a:pt x="1013524" y="456337"/>
                  <a:pt x="1006851" y="449664"/>
                  <a:pt x="998619" y="449664"/>
                </a:cubicBezTo>
                <a:cubicBezTo>
                  <a:pt x="990388" y="449664"/>
                  <a:pt x="983715" y="456337"/>
                  <a:pt x="983715" y="464569"/>
                </a:cubicBezTo>
                <a:close/>
                <a:moveTo>
                  <a:pt x="983714" y="375240"/>
                </a:moveTo>
                <a:cubicBezTo>
                  <a:pt x="983714" y="383471"/>
                  <a:pt x="990387" y="390144"/>
                  <a:pt x="998618" y="390144"/>
                </a:cubicBezTo>
                <a:cubicBezTo>
                  <a:pt x="1006850" y="390144"/>
                  <a:pt x="1013523" y="383471"/>
                  <a:pt x="1013523" y="375240"/>
                </a:cubicBezTo>
                <a:cubicBezTo>
                  <a:pt x="1013523" y="367008"/>
                  <a:pt x="1006850" y="360335"/>
                  <a:pt x="998618" y="360335"/>
                </a:cubicBezTo>
                <a:cubicBezTo>
                  <a:pt x="990387" y="360335"/>
                  <a:pt x="983714" y="367008"/>
                  <a:pt x="983714" y="375240"/>
                </a:cubicBezTo>
                <a:close/>
                <a:moveTo>
                  <a:pt x="983714" y="285156"/>
                </a:moveTo>
                <a:cubicBezTo>
                  <a:pt x="983714" y="293388"/>
                  <a:pt x="990387" y="300061"/>
                  <a:pt x="998618" y="300061"/>
                </a:cubicBezTo>
                <a:cubicBezTo>
                  <a:pt x="1006850" y="300061"/>
                  <a:pt x="1013523" y="293388"/>
                  <a:pt x="1013523" y="285156"/>
                </a:cubicBezTo>
                <a:cubicBezTo>
                  <a:pt x="1013523" y="276924"/>
                  <a:pt x="1006850" y="270251"/>
                  <a:pt x="998618" y="270251"/>
                </a:cubicBezTo>
                <a:cubicBezTo>
                  <a:pt x="990387" y="270251"/>
                  <a:pt x="983714" y="276924"/>
                  <a:pt x="983714" y="285156"/>
                </a:cubicBezTo>
                <a:close/>
                <a:moveTo>
                  <a:pt x="983714" y="195072"/>
                </a:moveTo>
                <a:cubicBezTo>
                  <a:pt x="983714" y="203304"/>
                  <a:pt x="990387" y="209977"/>
                  <a:pt x="998618" y="209977"/>
                </a:cubicBezTo>
                <a:cubicBezTo>
                  <a:pt x="1006850" y="209977"/>
                  <a:pt x="1013523" y="203304"/>
                  <a:pt x="1013523" y="195072"/>
                </a:cubicBezTo>
                <a:cubicBezTo>
                  <a:pt x="1013523" y="186840"/>
                  <a:pt x="1006850" y="180167"/>
                  <a:pt x="998618" y="180167"/>
                </a:cubicBezTo>
                <a:cubicBezTo>
                  <a:pt x="990387" y="180167"/>
                  <a:pt x="983714" y="186840"/>
                  <a:pt x="983714" y="195072"/>
                </a:cubicBezTo>
                <a:close/>
                <a:moveTo>
                  <a:pt x="983714" y="104989"/>
                </a:moveTo>
                <a:cubicBezTo>
                  <a:pt x="983714" y="113220"/>
                  <a:pt x="990387" y="119893"/>
                  <a:pt x="998618" y="119893"/>
                </a:cubicBezTo>
                <a:cubicBezTo>
                  <a:pt x="1006850" y="119893"/>
                  <a:pt x="1013523" y="113220"/>
                  <a:pt x="1013523" y="104989"/>
                </a:cubicBezTo>
                <a:cubicBezTo>
                  <a:pt x="1013523" y="96757"/>
                  <a:pt x="1006850" y="90084"/>
                  <a:pt x="998618" y="90084"/>
                </a:cubicBezTo>
                <a:cubicBezTo>
                  <a:pt x="990387" y="90084"/>
                  <a:pt x="983714" y="96757"/>
                  <a:pt x="983714" y="104989"/>
                </a:cubicBezTo>
                <a:close/>
                <a:moveTo>
                  <a:pt x="983714" y="14905"/>
                </a:moveTo>
                <a:cubicBezTo>
                  <a:pt x="983714" y="23137"/>
                  <a:pt x="990387" y="29810"/>
                  <a:pt x="998618" y="29810"/>
                </a:cubicBezTo>
                <a:cubicBezTo>
                  <a:pt x="1006850" y="29810"/>
                  <a:pt x="1013523" y="23137"/>
                  <a:pt x="1013523" y="14905"/>
                </a:cubicBezTo>
                <a:cubicBezTo>
                  <a:pt x="1013523" y="6673"/>
                  <a:pt x="1006850" y="0"/>
                  <a:pt x="998618" y="0"/>
                </a:cubicBezTo>
                <a:cubicBezTo>
                  <a:pt x="990387" y="0"/>
                  <a:pt x="983714" y="6673"/>
                  <a:pt x="983714" y="14905"/>
                </a:cubicBezTo>
                <a:close/>
                <a:moveTo>
                  <a:pt x="894286" y="554653"/>
                </a:moveTo>
                <a:cubicBezTo>
                  <a:pt x="894286" y="562884"/>
                  <a:pt x="900959" y="569557"/>
                  <a:pt x="909191" y="569557"/>
                </a:cubicBezTo>
                <a:cubicBezTo>
                  <a:pt x="917423" y="569557"/>
                  <a:pt x="924096" y="562884"/>
                  <a:pt x="924096" y="554653"/>
                </a:cubicBezTo>
                <a:cubicBezTo>
                  <a:pt x="924096" y="546421"/>
                  <a:pt x="917423" y="539748"/>
                  <a:pt x="909191" y="539748"/>
                </a:cubicBezTo>
                <a:cubicBezTo>
                  <a:pt x="900959" y="539748"/>
                  <a:pt x="894286" y="546421"/>
                  <a:pt x="894286" y="554653"/>
                </a:cubicBezTo>
                <a:close/>
                <a:moveTo>
                  <a:pt x="894286" y="464569"/>
                </a:moveTo>
                <a:cubicBezTo>
                  <a:pt x="894286" y="472801"/>
                  <a:pt x="900959" y="479474"/>
                  <a:pt x="909191" y="479474"/>
                </a:cubicBezTo>
                <a:cubicBezTo>
                  <a:pt x="917423" y="479474"/>
                  <a:pt x="924096" y="472801"/>
                  <a:pt x="924096" y="464569"/>
                </a:cubicBezTo>
                <a:cubicBezTo>
                  <a:pt x="924096" y="456337"/>
                  <a:pt x="917423" y="449664"/>
                  <a:pt x="909191" y="449664"/>
                </a:cubicBezTo>
                <a:cubicBezTo>
                  <a:pt x="900959" y="449664"/>
                  <a:pt x="894286" y="456337"/>
                  <a:pt x="894286" y="464569"/>
                </a:cubicBezTo>
                <a:close/>
                <a:moveTo>
                  <a:pt x="894285" y="375240"/>
                </a:moveTo>
                <a:cubicBezTo>
                  <a:pt x="894285" y="383471"/>
                  <a:pt x="900958" y="390144"/>
                  <a:pt x="909190" y="390144"/>
                </a:cubicBezTo>
                <a:cubicBezTo>
                  <a:pt x="917422" y="390144"/>
                  <a:pt x="924095" y="383471"/>
                  <a:pt x="924095" y="375240"/>
                </a:cubicBezTo>
                <a:cubicBezTo>
                  <a:pt x="924095" y="367008"/>
                  <a:pt x="917422" y="360335"/>
                  <a:pt x="909190" y="360335"/>
                </a:cubicBezTo>
                <a:cubicBezTo>
                  <a:pt x="900958" y="360335"/>
                  <a:pt x="894285" y="367008"/>
                  <a:pt x="894285" y="375240"/>
                </a:cubicBezTo>
                <a:close/>
                <a:moveTo>
                  <a:pt x="894285" y="285156"/>
                </a:moveTo>
                <a:cubicBezTo>
                  <a:pt x="894285" y="293388"/>
                  <a:pt x="900958" y="300061"/>
                  <a:pt x="909190" y="300061"/>
                </a:cubicBezTo>
                <a:cubicBezTo>
                  <a:pt x="917422" y="300061"/>
                  <a:pt x="924095" y="293388"/>
                  <a:pt x="924095" y="285156"/>
                </a:cubicBezTo>
                <a:cubicBezTo>
                  <a:pt x="924095" y="276924"/>
                  <a:pt x="917422" y="270251"/>
                  <a:pt x="909190" y="270251"/>
                </a:cubicBezTo>
                <a:cubicBezTo>
                  <a:pt x="900958" y="270251"/>
                  <a:pt x="894285" y="276924"/>
                  <a:pt x="894285" y="285156"/>
                </a:cubicBezTo>
                <a:close/>
                <a:moveTo>
                  <a:pt x="894285" y="195072"/>
                </a:moveTo>
                <a:cubicBezTo>
                  <a:pt x="894285" y="203304"/>
                  <a:pt x="900958" y="209977"/>
                  <a:pt x="909190" y="209977"/>
                </a:cubicBezTo>
                <a:cubicBezTo>
                  <a:pt x="917422" y="209977"/>
                  <a:pt x="924095" y="203304"/>
                  <a:pt x="924095" y="195072"/>
                </a:cubicBezTo>
                <a:cubicBezTo>
                  <a:pt x="924095" y="186840"/>
                  <a:pt x="917422" y="180167"/>
                  <a:pt x="909190" y="180167"/>
                </a:cubicBezTo>
                <a:cubicBezTo>
                  <a:pt x="900958" y="180167"/>
                  <a:pt x="894285" y="186840"/>
                  <a:pt x="894285" y="195072"/>
                </a:cubicBezTo>
                <a:close/>
                <a:moveTo>
                  <a:pt x="894285" y="104989"/>
                </a:moveTo>
                <a:cubicBezTo>
                  <a:pt x="894285" y="113220"/>
                  <a:pt x="900958" y="119893"/>
                  <a:pt x="909190" y="119893"/>
                </a:cubicBezTo>
                <a:cubicBezTo>
                  <a:pt x="917422" y="119893"/>
                  <a:pt x="924095" y="113220"/>
                  <a:pt x="924095" y="104989"/>
                </a:cubicBezTo>
                <a:cubicBezTo>
                  <a:pt x="924095" y="96757"/>
                  <a:pt x="917422" y="90084"/>
                  <a:pt x="909190" y="90084"/>
                </a:cubicBezTo>
                <a:cubicBezTo>
                  <a:pt x="900958" y="90084"/>
                  <a:pt x="894285" y="96757"/>
                  <a:pt x="894285" y="104989"/>
                </a:cubicBezTo>
                <a:close/>
                <a:moveTo>
                  <a:pt x="894285" y="14905"/>
                </a:moveTo>
                <a:cubicBezTo>
                  <a:pt x="894285" y="23137"/>
                  <a:pt x="900958" y="29810"/>
                  <a:pt x="909190" y="29810"/>
                </a:cubicBezTo>
                <a:cubicBezTo>
                  <a:pt x="917422" y="29810"/>
                  <a:pt x="924095" y="23137"/>
                  <a:pt x="924095" y="14905"/>
                </a:cubicBezTo>
                <a:cubicBezTo>
                  <a:pt x="924095" y="6673"/>
                  <a:pt x="917422" y="0"/>
                  <a:pt x="909190" y="0"/>
                </a:cubicBezTo>
                <a:cubicBezTo>
                  <a:pt x="900958" y="0"/>
                  <a:pt x="894285" y="6673"/>
                  <a:pt x="894285" y="14905"/>
                </a:cubicBezTo>
                <a:close/>
                <a:moveTo>
                  <a:pt x="804858" y="554653"/>
                </a:moveTo>
                <a:cubicBezTo>
                  <a:pt x="804858" y="562884"/>
                  <a:pt x="811531" y="569557"/>
                  <a:pt x="819762" y="569557"/>
                </a:cubicBezTo>
                <a:cubicBezTo>
                  <a:pt x="827994" y="569557"/>
                  <a:pt x="834667" y="562884"/>
                  <a:pt x="834667" y="554653"/>
                </a:cubicBezTo>
                <a:cubicBezTo>
                  <a:pt x="834667" y="546421"/>
                  <a:pt x="827994" y="539748"/>
                  <a:pt x="819762" y="539748"/>
                </a:cubicBezTo>
                <a:cubicBezTo>
                  <a:pt x="811531" y="539748"/>
                  <a:pt x="804858" y="546421"/>
                  <a:pt x="804858" y="554653"/>
                </a:cubicBezTo>
                <a:close/>
                <a:moveTo>
                  <a:pt x="804858" y="464569"/>
                </a:moveTo>
                <a:cubicBezTo>
                  <a:pt x="804858" y="472801"/>
                  <a:pt x="811531" y="479474"/>
                  <a:pt x="819762" y="479474"/>
                </a:cubicBezTo>
                <a:cubicBezTo>
                  <a:pt x="827994" y="479474"/>
                  <a:pt x="834667" y="472801"/>
                  <a:pt x="834667" y="464569"/>
                </a:cubicBezTo>
                <a:cubicBezTo>
                  <a:pt x="834667" y="456337"/>
                  <a:pt x="827994" y="449664"/>
                  <a:pt x="819762" y="449664"/>
                </a:cubicBezTo>
                <a:cubicBezTo>
                  <a:pt x="811531" y="449664"/>
                  <a:pt x="804858" y="456337"/>
                  <a:pt x="804858" y="464569"/>
                </a:cubicBezTo>
                <a:close/>
                <a:moveTo>
                  <a:pt x="804857" y="375240"/>
                </a:moveTo>
                <a:cubicBezTo>
                  <a:pt x="804857" y="383471"/>
                  <a:pt x="811530" y="390144"/>
                  <a:pt x="819761" y="390144"/>
                </a:cubicBezTo>
                <a:cubicBezTo>
                  <a:pt x="827993" y="390144"/>
                  <a:pt x="834666" y="383471"/>
                  <a:pt x="834666" y="375240"/>
                </a:cubicBezTo>
                <a:cubicBezTo>
                  <a:pt x="834666" y="367008"/>
                  <a:pt x="827993" y="360335"/>
                  <a:pt x="819761" y="360335"/>
                </a:cubicBezTo>
                <a:cubicBezTo>
                  <a:pt x="811530" y="360335"/>
                  <a:pt x="804857" y="367008"/>
                  <a:pt x="804857" y="375240"/>
                </a:cubicBezTo>
                <a:close/>
                <a:moveTo>
                  <a:pt x="804857" y="285156"/>
                </a:moveTo>
                <a:cubicBezTo>
                  <a:pt x="804857" y="293388"/>
                  <a:pt x="811530" y="300061"/>
                  <a:pt x="819761" y="300061"/>
                </a:cubicBezTo>
                <a:cubicBezTo>
                  <a:pt x="827993" y="300061"/>
                  <a:pt x="834666" y="293388"/>
                  <a:pt x="834666" y="285156"/>
                </a:cubicBezTo>
                <a:cubicBezTo>
                  <a:pt x="834666" y="276924"/>
                  <a:pt x="827993" y="270251"/>
                  <a:pt x="819761" y="270251"/>
                </a:cubicBezTo>
                <a:cubicBezTo>
                  <a:pt x="811530" y="270251"/>
                  <a:pt x="804857" y="276924"/>
                  <a:pt x="804857" y="285156"/>
                </a:cubicBezTo>
                <a:close/>
                <a:moveTo>
                  <a:pt x="804857" y="195072"/>
                </a:moveTo>
                <a:cubicBezTo>
                  <a:pt x="804857" y="203304"/>
                  <a:pt x="811530" y="209977"/>
                  <a:pt x="819761" y="209977"/>
                </a:cubicBezTo>
                <a:cubicBezTo>
                  <a:pt x="827993" y="209977"/>
                  <a:pt x="834666" y="203304"/>
                  <a:pt x="834666" y="195072"/>
                </a:cubicBezTo>
                <a:cubicBezTo>
                  <a:pt x="834666" y="186840"/>
                  <a:pt x="827993" y="180167"/>
                  <a:pt x="819761" y="180167"/>
                </a:cubicBezTo>
                <a:cubicBezTo>
                  <a:pt x="811530" y="180167"/>
                  <a:pt x="804857" y="186840"/>
                  <a:pt x="804857" y="195072"/>
                </a:cubicBezTo>
                <a:close/>
                <a:moveTo>
                  <a:pt x="804857" y="104989"/>
                </a:moveTo>
                <a:cubicBezTo>
                  <a:pt x="804857" y="113220"/>
                  <a:pt x="811530" y="119893"/>
                  <a:pt x="819761" y="119893"/>
                </a:cubicBezTo>
                <a:cubicBezTo>
                  <a:pt x="827993" y="119893"/>
                  <a:pt x="834666" y="113220"/>
                  <a:pt x="834666" y="104989"/>
                </a:cubicBezTo>
                <a:cubicBezTo>
                  <a:pt x="834666" y="96757"/>
                  <a:pt x="827993" y="90084"/>
                  <a:pt x="819761" y="90084"/>
                </a:cubicBezTo>
                <a:cubicBezTo>
                  <a:pt x="811530" y="90084"/>
                  <a:pt x="804857" y="96757"/>
                  <a:pt x="804857" y="104989"/>
                </a:cubicBezTo>
                <a:close/>
                <a:moveTo>
                  <a:pt x="804857" y="14905"/>
                </a:moveTo>
                <a:cubicBezTo>
                  <a:pt x="804857" y="23137"/>
                  <a:pt x="811530" y="29810"/>
                  <a:pt x="819761" y="29810"/>
                </a:cubicBezTo>
                <a:cubicBezTo>
                  <a:pt x="827993" y="29810"/>
                  <a:pt x="834666" y="23137"/>
                  <a:pt x="834666" y="14905"/>
                </a:cubicBezTo>
                <a:cubicBezTo>
                  <a:pt x="834666" y="6673"/>
                  <a:pt x="827993" y="0"/>
                  <a:pt x="819761" y="0"/>
                </a:cubicBezTo>
                <a:cubicBezTo>
                  <a:pt x="811530" y="0"/>
                  <a:pt x="804857" y="6673"/>
                  <a:pt x="804857" y="14905"/>
                </a:cubicBezTo>
                <a:close/>
                <a:moveTo>
                  <a:pt x="715429" y="554653"/>
                </a:moveTo>
                <a:cubicBezTo>
                  <a:pt x="715429" y="562884"/>
                  <a:pt x="722102" y="569557"/>
                  <a:pt x="730334" y="569557"/>
                </a:cubicBezTo>
                <a:cubicBezTo>
                  <a:pt x="738566" y="569557"/>
                  <a:pt x="745239" y="562884"/>
                  <a:pt x="745239" y="554653"/>
                </a:cubicBezTo>
                <a:cubicBezTo>
                  <a:pt x="745239" y="546421"/>
                  <a:pt x="738566" y="539748"/>
                  <a:pt x="730334" y="539748"/>
                </a:cubicBezTo>
                <a:cubicBezTo>
                  <a:pt x="722102" y="539748"/>
                  <a:pt x="715429" y="546421"/>
                  <a:pt x="715429" y="554653"/>
                </a:cubicBezTo>
                <a:close/>
                <a:moveTo>
                  <a:pt x="715429" y="464569"/>
                </a:moveTo>
                <a:cubicBezTo>
                  <a:pt x="715429" y="472801"/>
                  <a:pt x="722102" y="479474"/>
                  <a:pt x="730334" y="479474"/>
                </a:cubicBezTo>
                <a:cubicBezTo>
                  <a:pt x="738566" y="479474"/>
                  <a:pt x="745239" y="472801"/>
                  <a:pt x="745239" y="464569"/>
                </a:cubicBezTo>
                <a:cubicBezTo>
                  <a:pt x="745239" y="456337"/>
                  <a:pt x="738566" y="449664"/>
                  <a:pt x="730334" y="449664"/>
                </a:cubicBezTo>
                <a:cubicBezTo>
                  <a:pt x="722102" y="449664"/>
                  <a:pt x="715429" y="456337"/>
                  <a:pt x="715429" y="464569"/>
                </a:cubicBezTo>
                <a:close/>
                <a:moveTo>
                  <a:pt x="715428" y="375240"/>
                </a:moveTo>
                <a:cubicBezTo>
                  <a:pt x="715428" y="383471"/>
                  <a:pt x="722101" y="390144"/>
                  <a:pt x="730333" y="390144"/>
                </a:cubicBezTo>
                <a:cubicBezTo>
                  <a:pt x="738565" y="390144"/>
                  <a:pt x="745238" y="383471"/>
                  <a:pt x="745238" y="375240"/>
                </a:cubicBezTo>
                <a:cubicBezTo>
                  <a:pt x="745238" y="367008"/>
                  <a:pt x="738565" y="360335"/>
                  <a:pt x="730333" y="360335"/>
                </a:cubicBezTo>
                <a:cubicBezTo>
                  <a:pt x="722101" y="360335"/>
                  <a:pt x="715428" y="367008"/>
                  <a:pt x="715428" y="375240"/>
                </a:cubicBezTo>
                <a:close/>
                <a:moveTo>
                  <a:pt x="715428" y="285156"/>
                </a:moveTo>
                <a:cubicBezTo>
                  <a:pt x="715428" y="293388"/>
                  <a:pt x="722101" y="300061"/>
                  <a:pt x="730333" y="300061"/>
                </a:cubicBezTo>
                <a:cubicBezTo>
                  <a:pt x="738565" y="300061"/>
                  <a:pt x="745238" y="293388"/>
                  <a:pt x="745238" y="285156"/>
                </a:cubicBezTo>
                <a:cubicBezTo>
                  <a:pt x="745238" y="276924"/>
                  <a:pt x="738565" y="270251"/>
                  <a:pt x="730333" y="270251"/>
                </a:cubicBezTo>
                <a:cubicBezTo>
                  <a:pt x="722101" y="270251"/>
                  <a:pt x="715428" y="276924"/>
                  <a:pt x="715428" y="285156"/>
                </a:cubicBezTo>
                <a:close/>
                <a:moveTo>
                  <a:pt x="715428" y="195072"/>
                </a:moveTo>
                <a:cubicBezTo>
                  <a:pt x="715428" y="203304"/>
                  <a:pt x="722101" y="209977"/>
                  <a:pt x="730333" y="209977"/>
                </a:cubicBezTo>
                <a:cubicBezTo>
                  <a:pt x="738565" y="209977"/>
                  <a:pt x="745238" y="203304"/>
                  <a:pt x="745238" y="195072"/>
                </a:cubicBezTo>
                <a:cubicBezTo>
                  <a:pt x="745238" y="186840"/>
                  <a:pt x="738565" y="180167"/>
                  <a:pt x="730333" y="180167"/>
                </a:cubicBezTo>
                <a:cubicBezTo>
                  <a:pt x="722101" y="180167"/>
                  <a:pt x="715428" y="186840"/>
                  <a:pt x="715428" y="195072"/>
                </a:cubicBezTo>
                <a:close/>
                <a:moveTo>
                  <a:pt x="715428" y="104989"/>
                </a:moveTo>
                <a:cubicBezTo>
                  <a:pt x="715428" y="113220"/>
                  <a:pt x="722101" y="119893"/>
                  <a:pt x="730333" y="119893"/>
                </a:cubicBezTo>
                <a:cubicBezTo>
                  <a:pt x="738565" y="119893"/>
                  <a:pt x="745238" y="113220"/>
                  <a:pt x="745238" y="104989"/>
                </a:cubicBezTo>
                <a:cubicBezTo>
                  <a:pt x="745238" y="96757"/>
                  <a:pt x="738565" y="90084"/>
                  <a:pt x="730333" y="90084"/>
                </a:cubicBezTo>
                <a:cubicBezTo>
                  <a:pt x="722101" y="90084"/>
                  <a:pt x="715428" y="96757"/>
                  <a:pt x="715428" y="104989"/>
                </a:cubicBezTo>
                <a:close/>
                <a:moveTo>
                  <a:pt x="715428" y="14905"/>
                </a:moveTo>
                <a:cubicBezTo>
                  <a:pt x="715428" y="23137"/>
                  <a:pt x="722101" y="29810"/>
                  <a:pt x="730333" y="29810"/>
                </a:cubicBezTo>
                <a:cubicBezTo>
                  <a:pt x="738565" y="29810"/>
                  <a:pt x="745238" y="23137"/>
                  <a:pt x="745238" y="14905"/>
                </a:cubicBezTo>
                <a:cubicBezTo>
                  <a:pt x="745238" y="6673"/>
                  <a:pt x="738565" y="0"/>
                  <a:pt x="730333" y="0"/>
                </a:cubicBezTo>
                <a:cubicBezTo>
                  <a:pt x="722101" y="0"/>
                  <a:pt x="715428" y="6673"/>
                  <a:pt x="715428" y="14905"/>
                </a:cubicBezTo>
                <a:close/>
                <a:moveTo>
                  <a:pt x="626001" y="554653"/>
                </a:moveTo>
                <a:cubicBezTo>
                  <a:pt x="626001" y="562884"/>
                  <a:pt x="632674" y="569557"/>
                  <a:pt x="640905" y="569557"/>
                </a:cubicBezTo>
                <a:cubicBezTo>
                  <a:pt x="649137" y="569557"/>
                  <a:pt x="655810" y="562884"/>
                  <a:pt x="655810" y="554653"/>
                </a:cubicBezTo>
                <a:cubicBezTo>
                  <a:pt x="655810" y="546421"/>
                  <a:pt x="649137" y="539748"/>
                  <a:pt x="640905" y="539748"/>
                </a:cubicBezTo>
                <a:cubicBezTo>
                  <a:pt x="632674" y="539748"/>
                  <a:pt x="626001" y="546421"/>
                  <a:pt x="626001" y="554653"/>
                </a:cubicBezTo>
                <a:close/>
                <a:moveTo>
                  <a:pt x="626001" y="464569"/>
                </a:moveTo>
                <a:cubicBezTo>
                  <a:pt x="626001" y="472801"/>
                  <a:pt x="632674" y="479474"/>
                  <a:pt x="640905" y="479474"/>
                </a:cubicBezTo>
                <a:cubicBezTo>
                  <a:pt x="649137" y="479474"/>
                  <a:pt x="655810" y="472801"/>
                  <a:pt x="655810" y="464569"/>
                </a:cubicBezTo>
                <a:cubicBezTo>
                  <a:pt x="655810" y="456337"/>
                  <a:pt x="649137" y="449664"/>
                  <a:pt x="640905" y="449664"/>
                </a:cubicBezTo>
                <a:cubicBezTo>
                  <a:pt x="632674" y="449664"/>
                  <a:pt x="626001" y="456337"/>
                  <a:pt x="626001" y="464569"/>
                </a:cubicBezTo>
                <a:close/>
                <a:moveTo>
                  <a:pt x="626000" y="375240"/>
                </a:moveTo>
                <a:cubicBezTo>
                  <a:pt x="626000" y="383471"/>
                  <a:pt x="632673" y="390144"/>
                  <a:pt x="640904" y="390144"/>
                </a:cubicBezTo>
                <a:cubicBezTo>
                  <a:pt x="649136" y="390144"/>
                  <a:pt x="655809" y="383471"/>
                  <a:pt x="655809" y="375240"/>
                </a:cubicBezTo>
                <a:cubicBezTo>
                  <a:pt x="655809" y="367008"/>
                  <a:pt x="649136" y="360335"/>
                  <a:pt x="640904" y="360335"/>
                </a:cubicBezTo>
                <a:cubicBezTo>
                  <a:pt x="632673" y="360335"/>
                  <a:pt x="626000" y="367008"/>
                  <a:pt x="626000" y="375240"/>
                </a:cubicBezTo>
                <a:close/>
                <a:moveTo>
                  <a:pt x="626000" y="285156"/>
                </a:moveTo>
                <a:cubicBezTo>
                  <a:pt x="626000" y="293388"/>
                  <a:pt x="632673" y="300061"/>
                  <a:pt x="640904" y="300061"/>
                </a:cubicBezTo>
                <a:cubicBezTo>
                  <a:pt x="649136" y="300061"/>
                  <a:pt x="655809" y="293388"/>
                  <a:pt x="655809" y="285156"/>
                </a:cubicBezTo>
                <a:cubicBezTo>
                  <a:pt x="655809" y="276924"/>
                  <a:pt x="649136" y="270251"/>
                  <a:pt x="640904" y="270251"/>
                </a:cubicBezTo>
                <a:cubicBezTo>
                  <a:pt x="632673" y="270251"/>
                  <a:pt x="626000" y="276924"/>
                  <a:pt x="626000" y="285156"/>
                </a:cubicBezTo>
                <a:close/>
                <a:moveTo>
                  <a:pt x="626000" y="195072"/>
                </a:moveTo>
                <a:cubicBezTo>
                  <a:pt x="626000" y="203304"/>
                  <a:pt x="632673" y="209977"/>
                  <a:pt x="640904" y="209977"/>
                </a:cubicBezTo>
                <a:cubicBezTo>
                  <a:pt x="649136" y="209977"/>
                  <a:pt x="655809" y="203304"/>
                  <a:pt x="655809" y="195072"/>
                </a:cubicBezTo>
                <a:cubicBezTo>
                  <a:pt x="655809" y="186840"/>
                  <a:pt x="649136" y="180167"/>
                  <a:pt x="640904" y="180167"/>
                </a:cubicBezTo>
                <a:cubicBezTo>
                  <a:pt x="632673" y="180167"/>
                  <a:pt x="626000" y="186840"/>
                  <a:pt x="626000" y="195072"/>
                </a:cubicBezTo>
                <a:close/>
                <a:moveTo>
                  <a:pt x="626000" y="104989"/>
                </a:moveTo>
                <a:cubicBezTo>
                  <a:pt x="626000" y="113220"/>
                  <a:pt x="632673" y="119893"/>
                  <a:pt x="640904" y="119893"/>
                </a:cubicBezTo>
                <a:cubicBezTo>
                  <a:pt x="649136" y="119893"/>
                  <a:pt x="655809" y="113220"/>
                  <a:pt x="655809" y="104989"/>
                </a:cubicBezTo>
                <a:cubicBezTo>
                  <a:pt x="655809" y="96757"/>
                  <a:pt x="649136" y="90084"/>
                  <a:pt x="640904" y="90084"/>
                </a:cubicBezTo>
                <a:cubicBezTo>
                  <a:pt x="632673" y="90084"/>
                  <a:pt x="626000" y="96757"/>
                  <a:pt x="626000" y="104989"/>
                </a:cubicBezTo>
                <a:close/>
                <a:moveTo>
                  <a:pt x="626000" y="14905"/>
                </a:moveTo>
                <a:cubicBezTo>
                  <a:pt x="626000" y="23137"/>
                  <a:pt x="632673" y="29810"/>
                  <a:pt x="640904" y="29810"/>
                </a:cubicBezTo>
                <a:cubicBezTo>
                  <a:pt x="649136" y="29810"/>
                  <a:pt x="655809" y="23137"/>
                  <a:pt x="655809" y="14905"/>
                </a:cubicBezTo>
                <a:cubicBezTo>
                  <a:pt x="655809" y="6673"/>
                  <a:pt x="649136" y="0"/>
                  <a:pt x="640904" y="0"/>
                </a:cubicBezTo>
                <a:cubicBezTo>
                  <a:pt x="632673" y="0"/>
                  <a:pt x="626000" y="6673"/>
                  <a:pt x="626000" y="14905"/>
                </a:cubicBezTo>
                <a:close/>
                <a:moveTo>
                  <a:pt x="536572" y="554653"/>
                </a:moveTo>
                <a:cubicBezTo>
                  <a:pt x="536572" y="562884"/>
                  <a:pt x="543245" y="569557"/>
                  <a:pt x="551477" y="569557"/>
                </a:cubicBezTo>
                <a:cubicBezTo>
                  <a:pt x="559709" y="569557"/>
                  <a:pt x="566382" y="562884"/>
                  <a:pt x="566382" y="554653"/>
                </a:cubicBezTo>
                <a:cubicBezTo>
                  <a:pt x="566382" y="546421"/>
                  <a:pt x="559709" y="539748"/>
                  <a:pt x="551477" y="539748"/>
                </a:cubicBezTo>
                <a:cubicBezTo>
                  <a:pt x="543245" y="539748"/>
                  <a:pt x="536572" y="546421"/>
                  <a:pt x="536572" y="554653"/>
                </a:cubicBezTo>
                <a:close/>
                <a:moveTo>
                  <a:pt x="536572" y="464569"/>
                </a:moveTo>
                <a:cubicBezTo>
                  <a:pt x="536572" y="472801"/>
                  <a:pt x="543245" y="479474"/>
                  <a:pt x="551477" y="479474"/>
                </a:cubicBezTo>
                <a:cubicBezTo>
                  <a:pt x="559709" y="479474"/>
                  <a:pt x="566382" y="472801"/>
                  <a:pt x="566382" y="464569"/>
                </a:cubicBezTo>
                <a:cubicBezTo>
                  <a:pt x="566382" y="456337"/>
                  <a:pt x="559709" y="449664"/>
                  <a:pt x="551477" y="449664"/>
                </a:cubicBezTo>
                <a:cubicBezTo>
                  <a:pt x="543245" y="449664"/>
                  <a:pt x="536572" y="456337"/>
                  <a:pt x="536572" y="464569"/>
                </a:cubicBezTo>
                <a:close/>
                <a:moveTo>
                  <a:pt x="536571" y="375240"/>
                </a:moveTo>
                <a:cubicBezTo>
                  <a:pt x="536571" y="383471"/>
                  <a:pt x="543244" y="390144"/>
                  <a:pt x="551476" y="390144"/>
                </a:cubicBezTo>
                <a:cubicBezTo>
                  <a:pt x="559708" y="390144"/>
                  <a:pt x="566381" y="383471"/>
                  <a:pt x="566381" y="375240"/>
                </a:cubicBezTo>
                <a:cubicBezTo>
                  <a:pt x="566381" y="367008"/>
                  <a:pt x="559708" y="360335"/>
                  <a:pt x="551476" y="360335"/>
                </a:cubicBezTo>
                <a:cubicBezTo>
                  <a:pt x="543244" y="360335"/>
                  <a:pt x="536571" y="367008"/>
                  <a:pt x="536571" y="375240"/>
                </a:cubicBezTo>
                <a:close/>
                <a:moveTo>
                  <a:pt x="536571" y="285156"/>
                </a:moveTo>
                <a:cubicBezTo>
                  <a:pt x="536571" y="293388"/>
                  <a:pt x="543244" y="300061"/>
                  <a:pt x="551476" y="300061"/>
                </a:cubicBezTo>
                <a:cubicBezTo>
                  <a:pt x="559708" y="300061"/>
                  <a:pt x="566381" y="293388"/>
                  <a:pt x="566381" y="285156"/>
                </a:cubicBezTo>
                <a:cubicBezTo>
                  <a:pt x="566381" y="276924"/>
                  <a:pt x="559708" y="270251"/>
                  <a:pt x="551476" y="270251"/>
                </a:cubicBezTo>
                <a:cubicBezTo>
                  <a:pt x="543244" y="270251"/>
                  <a:pt x="536571" y="276924"/>
                  <a:pt x="536571" y="285156"/>
                </a:cubicBezTo>
                <a:close/>
                <a:moveTo>
                  <a:pt x="536571" y="195072"/>
                </a:moveTo>
                <a:cubicBezTo>
                  <a:pt x="536571" y="203304"/>
                  <a:pt x="543244" y="209977"/>
                  <a:pt x="551476" y="209977"/>
                </a:cubicBezTo>
                <a:cubicBezTo>
                  <a:pt x="559708" y="209977"/>
                  <a:pt x="566381" y="203304"/>
                  <a:pt x="566381" y="195072"/>
                </a:cubicBezTo>
                <a:cubicBezTo>
                  <a:pt x="566381" y="186840"/>
                  <a:pt x="559708" y="180167"/>
                  <a:pt x="551476" y="180167"/>
                </a:cubicBezTo>
                <a:cubicBezTo>
                  <a:pt x="543244" y="180167"/>
                  <a:pt x="536571" y="186840"/>
                  <a:pt x="536571" y="195072"/>
                </a:cubicBezTo>
                <a:close/>
                <a:moveTo>
                  <a:pt x="536571" y="104989"/>
                </a:moveTo>
                <a:cubicBezTo>
                  <a:pt x="536571" y="113220"/>
                  <a:pt x="543244" y="119893"/>
                  <a:pt x="551476" y="119893"/>
                </a:cubicBezTo>
                <a:cubicBezTo>
                  <a:pt x="559708" y="119893"/>
                  <a:pt x="566381" y="113220"/>
                  <a:pt x="566381" y="104989"/>
                </a:cubicBezTo>
                <a:cubicBezTo>
                  <a:pt x="566381" y="96757"/>
                  <a:pt x="559708" y="90084"/>
                  <a:pt x="551476" y="90084"/>
                </a:cubicBezTo>
                <a:cubicBezTo>
                  <a:pt x="543244" y="90084"/>
                  <a:pt x="536571" y="96757"/>
                  <a:pt x="536571" y="104989"/>
                </a:cubicBezTo>
                <a:close/>
                <a:moveTo>
                  <a:pt x="536571" y="14905"/>
                </a:moveTo>
                <a:cubicBezTo>
                  <a:pt x="536571" y="23137"/>
                  <a:pt x="543244" y="29810"/>
                  <a:pt x="551476" y="29810"/>
                </a:cubicBezTo>
                <a:cubicBezTo>
                  <a:pt x="559708" y="29810"/>
                  <a:pt x="566381" y="23137"/>
                  <a:pt x="566381" y="14905"/>
                </a:cubicBezTo>
                <a:cubicBezTo>
                  <a:pt x="566381" y="6673"/>
                  <a:pt x="559708" y="0"/>
                  <a:pt x="551476" y="0"/>
                </a:cubicBezTo>
                <a:cubicBezTo>
                  <a:pt x="543244" y="0"/>
                  <a:pt x="536571" y="6673"/>
                  <a:pt x="536571" y="14905"/>
                </a:cubicBezTo>
                <a:close/>
                <a:moveTo>
                  <a:pt x="447144" y="554653"/>
                </a:moveTo>
                <a:cubicBezTo>
                  <a:pt x="447144" y="562884"/>
                  <a:pt x="453817" y="569557"/>
                  <a:pt x="462048" y="569557"/>
                </a:cubicBezTo>
                <a:cubicBezTo>
                  <a:pt x="470280" y="569557"/>
                  <a:pt x="476953" y="562884"/>
                  <a:pt x="476953" y="554653"/>
                </a:cubicBezTo>
                <a:cubicBezTo>
                  <a:pt x="476953" y="546421"/>
                  <a:pt x="470280" y="539748"/>
                  <a:pt x="462048" y="539748"/>
                </a:cubicBezTo>
                <a:cubicBezTo>
                  <a:pt x="453817" y="539748"/>
                  <a:pt x="447144" y="546421"/>
                  <a:pt x="447144" y="554653"/>
                </a:cubicBezTo>
                <a:close/>
                <a:moveTo>
                  <a:pt x="447144" y="464569"/>
                </a:moveTo>
                <a:cubicBezTo>
                  <a:pt x="447144" y="472801"/>
                  <a:pt x="453817" y="479474"/>
                  <a:pt x="462048" y="479474"/>
                </a:cubicBezTo>
                <a:cubicBezTo>
                  <a:pt x="470280" y="479474"/>
                  <a:pt x="476953" y="472801"/>
                  <a:pt x="476953" y="464569"/>
                </a:cubicBezTo>
                <a:cubicBezTo>
                  <a:pt x="476953" y="456337"/>
                  <a:pt x="470280" y="449664"/>
                  <a:pt x="462048" y="449664"/>
                </a:cubicBezTo>
                <a:cubicBezTo>
                  <a:pt x="453817" y="449664"/>
                  <a:pt x="447144" y="456337"/>
                  <a:pt x="447144" y="464569"/>
                </a:cubicBezTo>
                <a:close/>
                <a:moveTo>
                  <a:pt x="447143" y="375240"/>
                </a:moveTo>
                <a:cubicBezTo>
                  <a:pt x="447143" y="383471"/>
                  <a:pt x="453816" y="390144"/>
                  <a:pt x="462047" y="390144"/>
                </a:cubicBezTo>
                <a:cubicBezTo>
                  <a:pt x="470279" y="390144"/>
                  <a:pt x="476952" y="383471"/>
                  <a:pt x="476952" y="375240"/>
                </a:cubicBezTo>
                <a:cubicBezTo>
                  <a:pt x="476952" y="367008"/>
                  <a:pt x="470279" y="360335"/>
                  <a:pt x="462047" y="360335"/>
                </a:cubicBezTo>
                <a:cubicBezTo>
                  <a:pt x="453816" y="360335"/>
                  <a:pt x="447143" y="367008"/>
                  <a:pt x="447143" y="375240"/>
                </a:cubicBezTo>
                <a:close/>
                <a:moveTo>
                  <a:pt x="447143" y="285156"/>
                </a:moveTo>
                <a:cubicBezTo>
                  <a:pt x="447143" y="293388"/>
                  <a:pt x="453816" y="300061"/>
                  <a:pt x="462047" y="300061"/>
                </a:cubicBezTo>
                <a:cubicBezTo>
                  <a:pt x="470279" y="300061"/>
                  <a:pt x="476952" y="293388"/>
                  <a:pt x="476952" y="285156"/>
                </a:cubicBezTo>
                <a:cubicBezTo>
                  <a:pt x="476952" y="276924"/>
                  <a:pt x="470279" y="270251"/>
                  <a:pt x="462047" y="270251"/>
                </a:cubicBezTo>
                <a:cubicBezTo>
                  <a:pt x="453816" y="270251"/>
                  <a:pt x="447143" y="276924"/>
                  <a:pt x="447143" y="285156"/>
                </a:cubicBezTo>
                <a:close/>
                <a:moveTo>
                  <a:pt x="447143" y="195072"/>
                </a:moveTo>
                <a:cubicBezTo>
                  <a:pt x="447143" y="203304"/>
                  <a:pt x="453816" y="209977"/>
                  <a:pt x="462047" y="209977"/>
                </a:cubicBezTo>
                <a:cubicBezTo>
                  <a:pt x="470279" y="209977"/>
                  <a:pt x="476952" y="203304"/>
                  <a:pt x="476952" y="195072"/>
                </a:cubicBezTo>
                <a:cubicBezTo>
                  <a:pt x="476952" y="186840"/>
                  <a:pt x="470279" y="180167"/>
                  <a:pt x="462047" y="180167"/>
                </a:cubicBezTo>
                <a:cubicBezTo>
                  <a:pt x="453816" y="180167"/>
                  <a:pt x="447143" y="186840"/>
                  <a:pt x="447143" y="195072"/>
                </a:cubicBezTo>
                <a:close/>
                <a:moveTo>
                  <a:pt x="447143" y="104989"/>
                </a:moveTo>
                <a:cubicBezTo>
                  <a:pt x="447143" y="113220"/>
                  <a:pt x="453816" y="119893"/>
                  <a:pt x="462047" y="119893"/>
                </a:cubicBezTo>
                <a:cubicBezTo>
                  <a:pt x="470279" y="119893"/>
                  <a:pt x="476952" y="113220"/>
                  <a:pt x="476952" y="104989"/>
                </a:cubicBezTo>
                <a:cubicBezTo>
                  <a:pt x="476952" y="96757"/>
                  <a:pt x="470279" y="90084"/>
                  <a:pt x="462047" y="90084"/>
                </a:cubicBezTo>
                <a:cubicBezTo>
                  <a:pt x="453816" y="90084"/>
                  <a:pt x="447143" y="96757"/>
                  <a:pt x="447143" y="104989"/>
                </a:cubicBezTo>
                <a:close/>
                <a:moveTo>
                  <a:pt x="447143" y="14905"/>
                </a:moveTo>
                <a:cubicBezTo>
                  <a:pt x="447143" y="23137"/>
                  <a:pt x="453816" y="29810"/>
                  <a:pt x="462047" y="29810"/>
                </a:cubicBezTo>
                <a:cubicBezTo>
                  <a:pt x="470279" y="29810"/>
                  <a:pt x="476952" y="23137"/>
                  <a:pt x="476952" y="14905"/>
                </a:cubicBezTo>
                <a:cubicBezTo>
                  <a:pt x="476952" y="6673"/>
                  <a:pt x="470279" y="0"/>
                  <a:pt x="462047" y="0"/>
                </a:cubicBezTo>
                <a:cubicBezTo>
                  <a:pt x="453816" y="0"/>
                  <a:pt x="447143" y="6673"/>
                  <a:pt x="447143" y="14905"/>
                </a:cubicBezTo>
                <a:close/>
                <a:moveTo>
                  <a:pt x="357715" y="554653"/>
                </a:moveTo>
                <a:cubicBezTo>
                  <a:pt x="357715" y="562884"/>
                  <a:pt x="364388" y="569557"/>
                  <a:pt x="372620" y="569557"/>
                </a:cubicBezTo>
                <a:cubicBezTo>
                  <a:pt x="380852" y="569557"/>
                  <a:pt x="387525" y="562884"/>
                  <a:pt x="387525" y="554653"/>
                </a:cubicBezTo>
                <a:cubicBezTo>
                  <a:pt x="387525" y="546421"/>
                  <a:pt x="380852" y="539748"/>
                  <a:pt x="372620" y="539748"/>
                </a:cubicBezTo>
                <a:cubicBezTo>
                  <a:pt x="364388" y="539748"/>
                  <a:pt x="357715" y="546421"/>
                  <a:pt x="357715" y="554653"/>
                </a:cubicBezTo>
                <a:close/>
                <a:moveTo>
                  <a:pt x="357715" y="464569"/>
                </a:moveTo>
                <a:cubicBezTo>
                  <a:pt x="357715" y="472801"/>
                  <a:pt x="364388" y="479474"/>
                  <a:pt x="372620" y="479474"/>
                </a:cubicBezTo>
                <a:cubicBezTo>
                  <a:pt x="380852" y="479474"/>
                  <a:pt x="387525" y="472801"/>
                  <a:pt x="387525" y="464569"/>
                </a:cubicBezTo>
                <a:cubicBezTo>
                  <a:pt x="387525" y="456337"/>
                  <a:pt x="380852" y="449664"/>
                  <a:pt x="372620" y="449664"/>
                </a:cubicBezTo>
                <a:cubicBezTo>
                  <a:pt x="364388" y="449664"/>
                  <a:pt x="357715" y="456337"/>
                  <a:pt x="357715" y="464569"/>
                </a:cubicBezTo>
                <a:close/>
                <a:moveTo>
                  <a:pt x="357714" y="375240"/>
                </a:moveTo>
                <a:cubicBezTo>
                  <a:pt x="357714" y="383471"/>
                  <a:pt x="364387" y="390144"/>
                  <a:pt x="372619" y="390144"/>
                </a:cubicBezTo>
                <a:cubicBezTo>
                  <a:pt x="380851" y="390144"/>
                  <a:pt x="387524" y="383471"/>
                  <a:pt x="387524" y="375240"/>
                </a:cubicBezTo>
                <a:cubicBezTo>
                  <a:pt x="387524" y="367008"/>
                  <a:pt x="380851" y="360335"/>
                  <a:pt x="372619" y="360335"/>
                </a:cubicBezTo>
                <a:cubicBezTo>
                  <a:pt x="364387" y="360335"/>
                  <a:pt x="357714" y="367008"/>
                  <a:pt x="357714" y="375240"/>
                </a:cubicBezTo>
                <a:close/>
                <a:moveTo>
                  <a:pt x="357714" y="285156"/>
                </a:moveTo>
                <a:cubicBezTo>
                  <a:pt x="357714" y="293388"/>
                  <a:pt x="364387" y="300061"/>
                  <a:pt x="372619" y="300061"/>
                </a:cubicBezTo>
                <a:cubicBezTo>
                  <a:pt x="380851" y="300061"/>
                  <a:pt x="387524" y="293388"/>
                  <a:pt x="387524" y="285156"/>
                </a:cubicBezTo>
                <a:cubicBezTo>
                  <a:pt x="387524" y="276924"/>
                  <a:pt x="380851" y="270251"/>
                  <a:pt x="372619" y="270251"/>
                </a:cubicBezTo>
                <a:cubicBezTo>
                  <a:pt x="364387" y="270251"/>
                  <a:pt x="357714" y="276924"/>
                  <a:pt x="357714" y="285156"/>
                </a:cubicBezTo>
                <a:close/>
                <a:moveTo>
                  <a:pt x="357714" y="195072"/>
                </a:moveTo>
                <a:cubicBezTo>
                  <a:pt x="357714" y="203304"/>
                  <a:pt x="364387" y="209977"/>
                  <a:pt x="372619" y="209977"/>
                </a:cubicBezTo>
                <a:cubicBezTo>
                  <a:pt x="380851" y="209977"/>
                  <a:pt x="387524" y="203304"/>
                  <a:pt x="387524" y="195072"/>
                </a:cubicBezTo>
                <a:cubicBezTo>
                  <a:pt x="387524" y="186840"/>
                  <a:pt x="380851" y="180167"/>
                  <a:pt x="372619" y="180167"/>
                </a:cubicBezTo>
                <a:cubicBezTo>
                  <a:pt x="364387" y="180167"/>
                  <a:pt x="357714" y="186840"/>
                  <a:pt x="357714" y="195072"/>
                </a:cubicBezTo>
                <a:close/>
                <a:moveTo>
                  <a:pt x="357714" y="104989"/>
                </a:moveTo>
                <a:cubicBezTo>
                  <a:pt x="357714" y="113220"/>
                  <a:pt x="364387" y="119893"/>
                  <a:pt x="372619" y="119893"/>
                </a:cubicBezTo>
                <a:cubicBezTo>
                  <a:pt x="380851" y="119893"/>
                  <a:pt x="387524" y="113220"/>
                  <a:pt x="387524" y="104989"/>
                </a:cubicBezTo>
                <a:cubicBezTo>
                  <a:pt x="387524" y="96757"/>
                  <a:pt x="380851" y="90084"/>
                  <a:pt x="372619" y="90084"/>
                </a:cubicBezTo>
                <a:cubicBezTo>
                  <a:pt x="364387" y="90084"/>
                  <a:pt x="357714" y="96757"/>
                  <a:pt x="357714" y="104989"/>
                </a:cubicBezTo>
                <a:close/>
                <a:moveTo>
                  <a:pt x="357714" y="14905"/>
                </a:moveTo>
                <a:cubicBezTo>
                  <a:pt x="357714" y="23137"/>
                  <a:pt x="364387" y="29810"/>
                  <a:pt x="372619" y="29810"/>
                </a:cubicBezTo>
                <a:cubicBezTo>
                  <a:pt x="380851" y="29810"/>
                  <a:pt x="387524" y="23137"/>
                  <a:pt x="387524" y="14905"/>
                </a:cubicBezTo>
                <a:cubicBezTo>
                  <a:pt x="387524" y="6673"/>
                  <a:pt x="380851" y="0"/>
                  <a:pt x="372619" y="0"/>
                </a:cubicBezTo>
                <a:cubicBezTo>
                  <a:pt x="364387" y="0"/>
                  <a:pt x="357714" y="6673"/>
                  <a:pt x="357714" y="14905"/>
                </a:cubicBezTo>
                <a:close/>
                <a:moveTo>
                  <a:pt x="268287" y="554653"/>
                </a:moveTo>
                <a:cubicBezTo>
                  <a:pt x="268287" y="562884"/>
                  <a:pt x="274960" y="569557"/>
                  <a:pt x="283191" y="569557"/>
                </a:cubicBezTo>
                <a:cubicBezTo>
                  <a:pt x="291423" y="569557"/>
                  <a:pt x="298096" y="562884"/>
                  <a:pt x="298096" y="554653"/>
                </a:cubicBezTo>
                <a:cubicBezTo>
                  <a:pt x="298096" y="546421"/>
                  <a:pt x="291423" y="539748"/>
                  <a:pt x="283191" y="539748"/>
                </a:cubicBezTo>
                <a:cubicBezTo>
                  <a:pt x="274960" y="539748"/>
                  <a:pt x="268287" y="546421"/>
                  <a:pt x="268287" y="554653"/>
                </a:cubicBezTo>
                <a:close/>
                <a:moveTo>
                  <a:pt x="268287" y="464569"/>
                </a:moveTo>
                <a:cubicBezTo>
                  <a:pt x="268287" y="472801"/>
                  <a:pt x="274960" y="479474"/>
                  <a:pt x="283191" y="479474"/>
                </a:cubicBezTo>
                <a:cubicBezTo>
                  <a:pt x="291423" y="479474"/>
                  <a:pt x="298096" y="472801"/>
                  <a:pt x="298096" y="464569"/>
                </a:cubicBezTo>
                <a:cubicBezTo>
                  <a:pt x="298096" y="456337"/>
                  <a:pt x="291423" y="449664"/>
                  <a:pt x="283191" y="449664"/>
                </a:cubicBezTo>
                <a:cubicBezTo>
                  <a:pt x="274960" y="449664"/>
                  <a:pt x="268287" y="456337"/>
                  <a:pt x="268287" y="464569"/>
                </a:cubicBezTo>
                <a:close/>
                <a:moveTo>
                  <a:pt x="268286" y="375240"/>
                </a:moveTo>
                <a:cubicBezTo>
                  <a:pt x="268286" y="383471"/>
                  <a:pt x="274959" y="390144"/>
                  <a:pt x="283190" y="390144"/>
                </a:cubicBezTo>
                <a:cubicBezTo>
                  <a:pt x="291422" y="390144"/>
                  <a:pt x="298095" y="383471"/>
                  <a:pt x="298095" y="375240"/>
                </a:cubicBezTo>
                <a:cubicBezTo>
                  <a:pt x="298095" y="367008"/>
                  <a:pt x="291422" y="360335"/>
                  <a:pt x="283190" y="360335"/>
                </a:cubicBezTo>
                <a:cubicBezTo>
                  <a:pt x="274959" y="360335"/>
                  <a:pt x="268286" y="367008"/>
                  <a:pt x="268286" y="375240"/>
                </a:cubicBezTo>
                <a:close/>
                <a:moveTo>
                  <a:pt x="268286" y="285156"/>
                </a:moveTo>
                <a:cubicBezTo>
                  <a:pt x="268286" y="293388"/>
                  <a:pt x="274959" y="300061"/>
                  <a:pt x="283190" y="300061"/>
                </a:cubicBezTo>
                <a:cubicBezTo>
                  <a:pt x="291422" y="300061"/>
                  <a:pt x="298095" y="293388"/>
                  <a:pt x="298095" y="285156"/>
                </a:cubicBezTo>
                <a:cubicBezTo>
                  <a:pt x="298095" y="276924"/>
                  <a:pt x="291422" y="270251"/>
                  <a:pt x="283190" y="270251"/>
                </a:cubicBezTo>
                <a:cubicBezTo>
                  <a:pt x="274959" y="270251"/>
                  <a:pt x="268286" y="276924"/>
                  <a:pt x="268286" y="285156"/>
                </a:cubicBezTo>
                <a:close/>
                <a:moveTo>
                  <a:pt x="268286" y="195072"/>
                </a:moveTo>
                <a:cubicBezTo>
                  <a:pt x="268286" y="203304"/>
                  <a:pt x="274959" y="209977"/>
                  <a:pt x="283190" y="209977"/>
                </a:cubicBezTo>
                <a:cubicBezTo>
                  <a:pt x="291422" y="209977"/>
                  <a:pt x="298095" y="203304"/>
                  <a:pt x="298095" y="195072"/>
                </a:cubicBezTo>
                <a:cubicBezTo>
                  <a:pt x="298095" y="186840"/>
                  <a:pt x="291422" y="180167"/>
                  <a:pt x="283190" y="180167"/>
                </a:cubicBezTo>
                <a:cubicBezTo>
                  <a:pt x="274959" y="180167"/>
                  <a:pt x="268286" y="186840"/>
                  <a:pt x="268286" y="195072"/>
                </a:cubicBezTo>
                <a:close/>
                <a:moveTo>
                  <a:pt x="268286" y="104989"/>
                </a:moveTo>
                <a:cubicBezTo>
                  <a:pt x="268286" y="113220"/>
                  <a:pt x="274959" y="119893"/>
                  <a:pt x="283190" y="119893"/>
                </a:cubicBezTo>
                <a:cubicBezTo>
                  <a:pt x="291422" y="119893"/>
                  <a:pt x="298095" y="113220"/>
                  <a:pt x="298095" y="104989"/>
                </a:cubicBezTo>
                <a:cubicBezTo>
                  <a:pt x="298095" y="96757"/>
                  <a:pt x="291422" y="90084"/>
                  <a:pt x="283190" y="90084"/>
                </a:cubicBezTo>
                <a:cubicBezTo>
                  <a:pt x="274959" y="90084"/>
                  <a:pt x="268286" y="96757"/>
                  <a:pt x="268286" y="104989"/>
                </a:cubicBezTo>
                <a:close/>
                <a:moveTo>
                  <a:pt x="268286" y="14905"/>
                </a:moveTo>
                <a:cubicBezTo>
                  <a:pt x="268286" y="23137"/>
                  <a:pt x="274959" y="29810"/>
                  <a:pt x="283190" y="29810"/>
                </a:cubicBezTo>
                <a:cubicBezTo>
                  <a:pt x="291422" y="29810"/>
                  <a:pt x="298095" y="23137"/>
                  <a:pt x="298095" y="14905"/>
                </a:cubicBezTo>
                <a:cubicBezTo>
                  <a:pt x="298095" y="6673"/>
                  <a:pt x="291422" y="0"/>
                  <a:pt x="283190" y="0"/>
                </a:cubicBezTo>
                <a:cubicBezTo>
                  <a:pt x="274959" y="0"/>
                  <a:pt x="268286" y="6673"/>
                  <a:pt x="268286" y="14905"/>
                </a:cubicBezTo>
                <a:close/>
                <a:moveTo>
                  <a:pt x="178858" y="554653"/>
                </a:moveTo>
                <a:cubicBezTo>
                  <a:pt x="178858" y="562884"/>
                  <a:pt x="185531" y="569557"/>
                  <a:pt x="193763" y="569557"/>
                </a:cubicBezTo>
                <a:cubicBezTo>
                  <a:pt x="201995" y="569557"/>
                  <a:pt x="208668" y="562884"/>
                  <a:pt x="208668" y="554653"/>
                </a:cubicBezTo>
                <a:cubicBezTo>
                  <a:pt x="208668" y="546421"/>
                  <a:pt x="201995" y="539748"/>
                  <a:pt x="193763" y="539748"/>
                </a:cubicBezTo>
                <a:cubicBezTo>
                  <a:pt x="185531" y="539748"/>
                  <a:pt x="178858" y="546421"/>
                  <a:pt x="178858" y="554653"/>
                </a:cubicBezTo>
                <a:close/>
                <a:moveTo>
                  <a:pt x="178858" y="464569"/>
                </a:moveTo>
                <a:cubicBezTo>
                  <a:pt x="178858" y="472801"/>
                  <a:pt x="185531" y="479474"/>
                  <a:pt x="193763" y="479474"/>
                </a:cubicBezTo>
                <a:cubicBezTo>
                  <a:pt x="201995" y="479474"/>
                  <a:pt x="208668" y="472801"/>
                  <a:pt x="208668" y="464569"/>
                </a:cubicBezTo>
                <a:cubicBezTo>
                  <a:pt x="208668" y="456337"/>
                  <a:pt x="201995" y="449664"/>
                  <a:pt x="193763" y="449664"/>
                </a:cubicBezTo>
                <a:cubicBezTo>
                  <a:pt x="185531" y="449664"/>
                  <a:pt x="178858" y="456337"/>
                  <a:pt x="178858" y="464569"/>
                </a:cubicBezTo>
                <a:close/>
                <a:moveTo>
                  <a:pt x="178857" y="375240"/>
                </a:moveTo>
                <a:cubicBezTo>
                  <a:pt x="178857" y="383471"/>
                  <a:pt x="185530" y="390144"/>
                  <a:pt x="193762" y="390144"/>
                </a:cubicBezTo>
                <a:cubicBezTo>
                  <a:pt x="201994" y="390144"/>
                  <a:pt x="208667" y="383471"/>
                  <a:pt x="208667" y="375240"/>
                </a:cubicBezTo>
                <a:cubicBezTo>
                  <a:pt x="208667" y="367008"/>
                  <a:pt x="201994" y="360335"/>
                  <a:pt x="193762" y="360335"/>
                </a:cubicBezTo>
                <a:cubicBezTo>
                  <a:pt x="185530" y="360335"/>
                  <a:pt x="178857" y="367008"/>
                  <a:pt x="178857" y="375240"/>
                </a:cubicBezTo>
                <a:close/>
                <a:moveTo>
                  <a:pt x="178857" y="285156"/>
                </a:moveTo>
                <a:cubicBezTo>
                  <a:pt x="178857" y="293388"/>
                  <a:pt x="185530" y="300061"/>
                  <a:pt x="193762" y="300061"/>
                </a:cubicBezTo>
                <a:cubicBezTo>
                  <a:pt x="201994" y="300061"/>
                  <a:pt x="208667" y="293388"/>
                  <a:pt x="208667" y="285156"/>
                </a:cubicBezTo>
                <a:cubicBezTo>
                  <a:pt x="208667" y="276924"/>
                  <a:pt x="201994" y="270251"/>
                  <a:pt x="193762" y="270251"/>
                </a:cubicBezTo>
                <a:cubicBezTo>
                  <a:pt x="185530" y="270251"/>
                  <a:pt x="178857" y="276924"/>
                  <a:pt x="178857" y="285156"/>
                </a:cubicBezTo>
                <a:close/>
                <a:moveTo>
                  <a:pt x="178857" y="195072"/>
                </a:moveTo>
                <a:cubicBezTo>
                  <a:pt x="178857" y="203304"/>
                  <a:pt x="185530" y="209977"/>
                  <a:pt x="193762" y="209977"/>
                </a:cubicBezTo>
                <a:cubicBezTo>
                  <a:pt x="201994" y="209977"/>
                  <a:pt x="208667" y="203304"/>
                  <a:pt x="208667" y="195072"/>
                </a:cubicBezTo>
                <a:cubicBezTo>
                  <a:pt x="208667" y="186840"/>
                  <a:pt x="201994" y="180167"/>
                  <a:pt x="193762" y="180167"/>
                </a:cubicBezTo>
                <a:cubicBezTo>
                  <a:pt x="185530" y="180167"/>
                  <a:pt x="178857" y="186840"/>
                  <a:pt x="178857" y="195072"/>
                </a:cubicBezTo>
                <a:close/>
                <a:moveTo>
                  <a:pt x="178857" y="104989"/>
                </a:moveTo>
                <a:cubicBezTo>
                  <a:pt x="178857" y="113220"/>
                  <a:pt x="185530" y="119893"/>
                  <a:pt x="193762" y="119893"/>
                </a:cubicBezTo>
                <a:cubicBezTo>
                  <a:pt x="201994" y="119893"/>
                  <a:pt x="208667" y="113220"/>
                  <a:pt x="208667" y="104989"/>
                </a:cubicBezTo>
                <a:cubicBezTo>
                  <a:pt x="208667" y="96757"/>
                  <a:pt x="201994" y="90084"/>
                  <a:pt x="193762" y="90084"/>
                </a:cubicBezTo>
                <a:cubicBezTo>
                  <a:pt x="185530" y="90084"/>
                  <a:pt x="178857" y="96757"/>
                  <a:pt x="178857" y="104989"/>
                </a:cubicBezTo>
                <a:close/>
                <a:moveTo>
                  <a:pt x="178857" y="14905"/>
                </a:moveTo>
                <a:cubicBezTo>
                  <a:pt x="178857" y="23137"/>
                  <a:pt x="185530" y="29810"/>
                  <a:pt x="193762" y="29810"/>
                </a:cubicBezTo>
                <a:cubicBezTo>
                  <a:pt x="201994" y="29810"/>
                  <a:pt x="208667" y="23137"/>
                  <a:pt x="208667" y="14905"/>
                </a:cubicBezTo>
                <a:cubicBezTo>
                  <a:pt x="208667" y="6673"/>
                  <a:pt x="201994" y="0"/>
                  <a:pt x="193762" y="0"/>
                </a:cubicBezTo>
                <a:cubicBezTo>
                  <a:pt x="185530" y="0"/>
                  <a:pt x="178857" y="6673"/>
                  <a:pt x="178857" y="14905"/>
                </a:cubicBezTo>
                <a:close/>
                <a:moveTo>
                  <a:pt x="89430" y="554653"/>
                </a:moveTo>
                <a:cubicBezTo>
                  <a:pt x="89430" y="562884"/>
                  <a:pt x="96103" y="569557"/>
                  <a:pt x="104334" y="569557"/>
                </a:cubicBezTo>
                <a:cubicBezTo>
                  <a:pt x="112566" y="569557"/>
                  <a:pt x="119239" y="562884"/>
                  <a:pt x="119239" y="554653"/>
                </a:cubicBezTo>
                <a:cubicBezTo>
                  <a:pt x="119239" y="546421"/>
                  <a:pt x="112566" y="539748"/>
                  <a:pt x="104334" y="539748"/>
                </a:cubicBezTo>
                <a:cubicBezTo>
                  <a:pt x="96103" y="539748"/>
                  <a:pt x="89430" y="546421"/>
                  <a:pt x="89430" y="554653"/>
                </a:cubicBezTo>
                <a:close/>
                <a:moveTo>
                  <a:pt x="89430" y="464569"/>
                </a:moveTo>
                <a:cubicBezTo>
                  <a:pt x="89430" y="472801"/>
                  <a:pt x="96103" y="479474"/>
                  <a:pt x="104334" y="479474"/>
                </a:cubicBezTo>
                <a:cubicBezTo>
                  <a:pt x="112566" y="479474"/>
                  <a:pt x="119239" y="472801"/>
                  <a:pt x="119239" y="464569"/>
                </a:cubicBezTo>
                <a:cubicBezTo>
                  <a:pt x="119239" y="456337"/>
                  <a:pt x="112566" y="449664"/>
                  <a:pt x="104334" y="449664"/>
                </a:cubicBezTo>
                <a:cubicBezTo>
                  <a:pt x="96103" y="449664"/>
                  <a:pt x="89430" y="456337"/>
                  <a:pt x="89430" y="464569"/>
                </a:cubicBezTo>
                <a:close/>
                <a:moveTo>
                  <a:pt x="89429" y="375240"/>
                </a:moveTo>
                <a:cubicBezTo>
                  <a:pt x="89429" y="383471"/>
                  <a:pt x="96102" y="390144"/>
                  <a:pt x="104333" y="390144"/>
                </a:cubicBezTo>
                <a:cubicBezTo>
                  <a:pt x="112565" y="390144"/>
                  <a:pt x="119238" y="383471"/>
                  <a:pt x="119238" y="375240"/>
                </a:cubicBezTo>
                <a:cubicBezTo>
                  <a:pt x="119238" y="367008"/>
                  <a:pt x="112565" y="360335"/>
                  <a:pt x="104333" y="360335"/>
                </a:cubicBezTo>
                <a:cubicBezTo>
                  <a:pt x="96102" y="360335"/>
                  <a:pt x="89429" y="367008"/>
                  <a:pt x="89429" y="375240"/>
                </a:cubicBezTo>
                <a:close/>
                <a:moveTo>
                  <a:pt x="89429" y="285156"/>
                </a:moveTo>
                <a:cubicBezTo>
                  <a:pt x="89429" y="293388"/>
                  <a:pt x="96102" y="300061"/>
                  <a:pt x="104333" y="300061"/>
                </a:cubicBezTo>
                <a:cubicBezTo>
                  <a:pt x="112565" y="300061"/>
                  <a:pt x="119238" y="293388"/>
                  <a:pt x="119238" y="285156"/>
                </a:cubicBezTo>
                <a:cubicBezTo>
                  <a:pt x="119238" y="276924"/>
                  <a:pt x="112565" y="270251"/>
                  <a:pt x="104333" y="270251"/>
                </a:cubicBezTo>
                <a:cubicBezTo>
                  <a:pt x="96102" y="270251"/>
                  <a:pt x="89429" y="276924"/>
                  <a:pt x="89429" y="285156"/>
                </a:cubicBezTo>
                <a:close/>
                <a:moveTo>
                  <a:pt x="89429" y="195072"/>
                </a:moveTo>
                <a:cubicBezTo>
                  <a:pt x="89429" y="203304"/>
                  <a:pt x="96102" y="209977"/>
                  <a:pt x="104333" y="209977"/>
                </a:cubicBezTo>
                <a:cubicBezTo>
                  <a:pt x="112565" y="209977"/>
                  <a:pt x="119238" y="203304"/>
                  <a:pt x="119238" y="195072"/>
                </a:cubicBezTo>
                <a:cubicBezTo>
                  <a:pt x="119238" y="186840"/>
                  <a:pt x="112565" y="180167"/>
                  <a:pt x="104333" y="180167"/>
                </a:cubicBezTo>
                <a:cubicBezTo>
                  <a:pt x="96102" y="180167"/>
                  <a:pt x="89429" y="186840"/>
                  <a:pt x="89429" y="195072"/>
                </a:cubicBezTo>
                <a:close/>
                <a:moveTo>
                  <a:pt x="89429" y="104989"/>
                </a:moveTo>
                <a:cubicBezTo>
                  <a:pt x="89429" y="113220"/>
                  <a:pt x="96102" y="119893"/>
                  <a:pt x="104333" y="119893"/>
                </a:cubicBezTo>
                <a:cubicBezTo>
                  <a:pt x="112565" y="119893"/>
                  <a:pt x="119238" y="113220"/>
                  <a:pt x="119238" y="104989"/>
                </a:cubicBezTo>
                <a:cubicBezTo>
                  <a:pt x="119238" y="96757"/>
                  <a:pt x="112565" y="90084"/>
                  <a:pt x="104333" y="90084"/>
                </a:cubicBezTo>
                <a:cubicBezTo>
                  <a:pt x="96102" y="90084"/>
                  <a:pt x="89429" y="96757"/>
                  <a:pt x="89429" y="104989"/>
                </a:cubicBezTo>
                <a:close/>
                <a:moveTo>
                  <a:pt x="89429" y="14905"/>
                </a:moveTo>
                <a:cubicBezTo>
                  <a:pt x="89429" y="23137"/>
                  <a:pt x="96102" y="29810"/>
                  <a:pt x="104333" y="29810"/>
                </a:cubicBezTo>
                <a:cubicBezTo>
                  <a:pt x="112565" y="29810"/>
                  <a:pt x="119238" y="23137"/>
                  <a:pt x="119238" y="14905"/>
                </a:cubicBezTo>
                <a:cubicBezTo>
                  <a:pt x="119238" y="6673"/>
                  <a:pt x="112565" y="0"/>
                  <a:pt x="104333" y="0"/>
                </a:cubicBezTo>
                <a:cubicBezTo>
                  <a:pt x="96102" y="0"/>
                  <a:pt x="89429" y="6673"/>
                  <a:pt x="89429" y="14905"/>
                </a:cubicBezTo>
                <a:close/>
                <a:moveTo>
                  <a:pt x="1" y="554653"/>
                </a:moveTo>
                <a:cubicBezTo>
                  <a:pt x="1" y="562884"/>
                  <a:pt x="6674" y="569557"/>
                  <a:pt x="14906" y="569557"/>
                </a:cubicBezTo>
                <a:cubicBezTo>
                  <a:pt x="23138" y="569557"/>
                  <a:pt x="29811" y="562884"/>
                  <a:pt x="29811" y="554653"/>
                </a:cubicBezTo>
                <a:cubicBezTo>
                  <a:pt x="29811" y="546421"/>
                  <a:pt x="23138" y="539748"/>
                  <a:pt x="14906" y="539748"/>
                </a:cubicBezTo>
                <a:cubicBezTo>
                  <a:pt x="6674" y="539748"/>
                  <a:pt x="1" y="546421"/>
                  <a:pt x="1" y="554653"/>
                </a:cubicBezTo>
                <a:close/>
                <a:moveTo>
                  <a:pt x="1" y="464569"/>
                </a:moveTo>
                <a:cubicBezTo>
                  <a:pt x="1" y="472801"/>
                  <a:pt x="6674" y="479474"/>
                  <a:pt x="14906" y="479474"/>
                </a:cubicBezTo>
                <a:cubicBezTo>
                  <a:pt x="23138" y="479474"/>
                  <a:pt x="29811" y="472801"/>
                  <a:pt x="29811" y="464569"/>
                </a:cubicBezTo>
                <a:cubicBezTo>
                  <a:pt x="29811" y="456337"/>
                  <a:pt x="23138" y="449664"/>
                  <a:pt x="14906" y="449664"/>
                </a:cubicBezTo>
                <a:cubicBezTo>
                  <a:pt x="6674" y="449664"/>
                  <a:pt x="1" y="456337"/>
                  <a:pt x="1" y="464569"/>
                </a:cubicBezTo>
                <a:close/>
                <a:moveTo>
                  <a:pt x="0" y="375240"/>
                </a:moveTo>
                <a:cubicBezTo>
                  <a:pt x="0" y="383471"/>
                  <a:pt x="6673" y="390144"/>
                  <a:pt x="14905" y="390144"/>
                </a:cubicBezTo>
                <a:cubicBezTo>
                  <a:pt x="23137" y="390144"/>
                  <a:pt x="29810" y="383471"/>
                  <a:pt x="29810" y="375240"/>
                </a:cubicBezTo>
                <a:cubicBezTo>
                  <a:pt x="29810" y="367008"/>
                  <a:pt x="23137" y="360335"/>
                  <a:pt x="14905" y="360335"/>
                </a:cubicBezTo>
                <a:cubicBezTo>
                  <a:pt x="6673" y="360335"/>
                  <a:pt x="0" y="367008"/>
                  <a:pt x="0" y="375240"/>
                </a:cubicBezTo>
                <a:close/>
                <a:moveTo>
                  <a:pt x="0" y="285156"/>
                </a:moveTo>
                <a:cubicBezTo>
                  <a:pt x="0" y="293388"/>
                  <a:pt x="6673" y="300061"/>
                  <a:pt x="14905" y="300061"/>
                </a:cubicBezTo>
                <a:cubicBezTo>
                  <a:pt x="23137" y="300061"/>
                  <a:pt x="29810" y="293388"/>
                  <a:pt x="29810" y="285156"/>
                </a:cubicBezTo>
                <a:cubicBezTo>
                  <a:pt x="29810" y="276924"/>
                  <a:pt x="23137" y="270251"/>
                  <a:pt x="14905" y="270251"/>
                </a:cubicBezTo>
                <a:cubicBezTo>
                  <a:pt x="6673" y="270251"/>
                  <a:pt x="0" y="276924"/>
                  <a:pt x="0" y="285156"/>
                </a:cubicBezTo>
                <a:close/>
                <a:moveTo>
                  <a:pt x="0" y="195072"/>
                </a:moveTo>
                <a:cubicBezTo>
                  <a:pt x="0" y="203304"/>
                  <a:pt x="6673" y="209977"/>
                  <a:pt x="14905" y="209977"/>
                </a:cubicBezTo>
                <a:cubicBezTo>
                  <a:pt x="23137" y="209977"/>
                  <a:pt x="29810" y="203304"/>
                  <a:pt x="29810" y="195072"/>
                </a:cubicBezTo>
                <a:cubicBezTo>
                  <a:pt x="29810" y="186840"/>
                  <a:pt x="23137" y="180167"/>
                  <a:pt x="14905" y="180167"/>
                </a:cubicBezTo>
                <a:cubicBezTo>
                  <a:pt x="6673" y="180167"/>
                  <a:pt x="0" y="186840"/>
                  <a:pt x="0" y="195072"/>
                </a:cubicBezTo>
                <a:close/>
                <a:moveTo>
                  <a:pt x="0" y="104989"/>
                </a:moveTo>
                <a:cubicBezTo>
                  <a:pt x="0" y="113220"/>
                  <a:pt x="6673" y="119893"/>
                  <a:pt x="14905" y="119893"/>
                </a:cubicBezTo>
                <a:cubicBezTo>
                  <a:pt x="23137" y="119893"/>
                  <a:pt x="29810" y="113220"/>
                  <a:pt x="29810" y="104989"/>
                </a:cubicBezTo>
                <a:cubicBezTo>
                  <a:pt x="29810" y="96757"/>
                  <a:pt x="23137" y="90084"/>
                  <a:pt x="14905" y="90084"/>
                </a:cubicBezTo>
                <a:cubicBezTo>
                  <a:pt x="6673" y="90084"/>
                  <a:pt x="0" y="96757"/>
                  <a:pt x="0" y="104989"/>
                </a:cubicBezTo>
                <a:close/>
                <a:moveTo>
                  <a:pt x="0" y="14905"/>
                </a:moveTo>
                <a:cubicBezTo>
                  <a:pt x="0" y="23137"/>
                  <a:pt x="6673" y="29810"/>
                  <a:pt x="14905" y="29810"/>
                </a:cubicBezTo>
                <a:cubicBezTo>
                  <a:pt x="23137" y="29810"/>
                  <a:pt x="29810" y="23137"/>
                  <a:pt x="29810" y="14905"/>
                </a:cubicBezTo>
                <a:cubicBezTo>
                  <a:pt x="29810" y="6673"/>
                  <a:pt x="23137" y="0"/>
                  <a:pt x="14905" y="0"/>
                </a:cubicBezTo>
                <a:cubicBezTo>
                  <a:pt x="6673" y="0"/>
                  <a:pt x="0" y="6673"/>
                  <a:pt x="0" y="14905"/>
                </a:cubicBezTo>
                <a:close/>
              </a:path>
            </a:pathLst>
          </a:cu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5000"/>
          </a:blip>
          <a:srcRect l="0" t="7812" r="0" b="7812"/>
          <a:stretch>
            <a:fillRect/>
          </a:stretch>
        </p:blipFill>
        <p:spPr>
          <a:xfrm rot="0" flipH="0" flipV="0">
            <a:off x="3" y="0"/>
            <a:ext cx="12191995" cy="6858000"/>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12000"/>
                  <a:lumOff val="88000"/>
                  <a:alpha val="0"/>
                </a:schemeClr>
              </a:gs>
              <a:gs pos="100000">
                <a:schemeClr val="accent1">
                  <a:lumMod val="20000"/>
                  <a:lumOff val="80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1" flipV="1">
            <a:off x="1" y="1"/>
            <a:ext cx="874415" cy="1222849"/>
          </a:xfrm>
          <a:custGeom>
            <a:avLst/>
            <a:gdLst>
              <a:gd name="connsiteX0" fmla="*/ 874415 w 874415"/>
              <a:gd name="connsiteY0" fmla="*/ 1222849 h 1222849"/>
              <a:gd name="connsiteX1" fmla="*/ 0 w 874415"/>
              <a:gd name="connsiteY1" fmla="*/ 1222849 h 1222849"/>
              <a:gd name="connsiteX2" fmla="*/ 70870 w 874415"/>
              <a:gd name="connsiteY2" fmla="*/ 1159951 h 1222849"/>
              <a:gd name="connsiteX3" fmla="*/ 385293 w 874415"/>
              <a:gd name="connsiteY3" fmla="*/ 808366 h 1222849"/>
              <a:gd name="connsiteX4" fmla="*/ 815861 w 874415"/>
              <a:gd name="connsiteY4" fmla="*/ 114110 h 1222849"/>
              <a:gd name="connsiteX5" fmla="*/ 874415 w 874415"/>
              <a:gd name="connsiteY5" fmla="*/ 0 h 1222849"/>
            </a:gdLst>
            <a:rect l="l" t="t" r="r" b="b"/>
            <a:pathLst>
              <a:path w="874415" h="1222849">
                <a:moveTo>
                  <a:pt x="874415" y="1222849"/>
                </a:moveTo>
                <a:lnTo>
                  <a:pt x="0" y="1222849"/>
                </a:lnTo>
                <a:lnTo>
                  <a:pt x="70870" y="1159951"/>
                </a:lnTo>
                <a:cubicBezTo>
                  <a:pt x="175094" y="1061744"/>
                  <a:pt x="279027" y="946334"/>
                  <a:pt x="385293" y="808366"/>
                </a:cubicBezTo>
                <a:cubicBezTo>
                  <a:pt x="526981" y="624408"/>
                  <a:pt x="672498" y="384896"/>
                  <a:pt x="815861" y="114110"/>
                </a:cubicBezTo>
                <a:lnTo>
                  <a:pt x="874415" y="0"/>
                </a:lnTo>
                <a:close/>
              </a:path>
            </a:pathLst>
          </a:custGeom>
          <a:gradFill>
            <a:gsLst>
              <a:gs pos="0">
                <a:schemeClr val="accent1"/>
              </a:gs>
              <a:gs pos="100000">
                <a:schemeClr val="accent1">
                  <a:lumMod val="90000"/>
                  <a:lumOff val="1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rot="0" flipH="0" flipV="0">
            <a:off x="0" y="0"/>
            <a:ext cx="11711370" cy="6858000"/>
          </a:xfrm>
          <a:custGeom>
            <a:avLst/>
            <a:gdLst>
              <a:gd name="connsiteX0" fmla="*/ 8986707 w 11711370"/>
              <a:gd name="connsiteY0" fmla="*/ 0 h 6858000"/>
              <a:gd name="connsiteX1" fmla="*/ 11711370 w 11711370"/>
              <a:gd name="connsiteY1" fmla="*/ 0 h 6858000"/>
              <a:gd name="connsiteX2" fmla="*/ 11711370 w 11711370"/>
              <a:gd name="connsiteY2" fmla="*/ 6858000 h 6858000"/>
              <a:gd name="connsiteX3" fmla="*/ 0 w 11711370"/>
              <a:gd name="connsiteY3" fmla="*/ 6858000 h 6858000"/>
              <a:gd name="connsiteX4" fmla="*/ 0 w 11711370"/>
              <a:gd name="connsiteY4" fmla="*/ 6451638 h 6858000"/>
              <a:gd name="connsiteX5" fmla="*/ 330465 w 11711370"/>
              <a:gd name="connsiteY5" fmla="*/ 6476278 h 6858000"/>
              <a:gd name="connsiteX6" fmla="*/ 2186273 w 11711370"/>
              <a:gd name="connsiteY6" fmla="*/ 6489742 h 6858000"/>
              <a:gd name="connsiteX7" fmla="*/ 5280434 w 11711370"/>
              <a:gd name="connsiteY7" fmla="*/ 5995265 h 6858000"/>
              <a:gd name="connsiteX8" fmla="*/ 7179817 w 11711370"/>
              <a:gd name="connsiteY8" fmla="*/ 4900351 h 6858000"/>
              <a:gd name="connsiteX9" fmla="*/ 8680944 w 11711370"/>
              <a:gd name="connsiteY9" fmla="*/ 1580288 h 6858000"/>
              <a:gd name="connsiteX10" fmla="*/ 8985350 w 11711370"/>
              <a:gd name="connsiteY10" fmla="*/ 23491 h 6858000"/>
            </a:gdLst>
            <a:rect l="l" t="t" r="r" b="b"/>
            <a:pathLst>
              <a:path w="11711370" h="6858000">
                <a:moveTo>
                  <a:pt x="8986707" y="0"/>
                </a:moveTo>
                <a:lnTo>
                  <a:pt x="11711370" y="0"/>
                </a:lnTo>
                <a:lnTo>
                  <a:pt x="11711370" y="6858000"/>
                </a:lnTo>
                <a:lnTo>
                  <a:pt x="0" y="6858000"/>
                </a:lnTo>
                <a:lnTo>
                  <a:pt x="0" y="6451638"/>
                </a:lnTo>
                <a:lnTo>
                  <a:pt x="330465" y="6476278"/>
                </a:lnTo>
                <a:cubicBezTo>
                  <a:pt x="949674" y="6513128"/>
                  <a:pt x="1594630" y="6522855"/>
                  <a:pt x="2186273" y="6489742"/>
                </a:cubicBezTo>
                <a:cubicBezTo>
                  <a:pt x="3238082" y="6430876"/>
                  <a:pt x="4448175" y="6260163"/>
                  <a:pt x="5280434" y="5995265"/>
                </a:cubicBezTo>
                <a:cubicBezTo>
                  <a:pt x="6112689" y="5730366"/>
                  <a:pt x="6613065" y="5636180"/>
                  <a:pt x="7179817" y="4900351"/>
                </a:cubicBezTo>
                <a:cubicBezTo>
                  <a:pt x="7746569" y="4164521"/>
                  <a:pt x="8374590" y="2539809"/>
                  <a:pt x="8680944" y="1580288"/>
                </a:cubicBezTo>
                <a:cubicBezTo>
                  <a:pt x="8872414" y="980587"/>
                  <a:pt x="8950199" y="500458"/>
                  <a:pt x="8985350" y="23491"/>
                </a:cubicBezTo>
                <a:close/>
              </a:path>
            </a:pathLst>
          </a:custGeom>
          <a:gradFill>
            <a:gsLst>
              <a:gs pos="0">
                <a:schemeClr val="accent2"/>
              </a:gs>
              <a:gs pos="100000">
                <a:schemeClr val="accent2">
                  <a:lumMod val="60000"/>
                  <a:lumOff val="40000"/>
                </a:schemeClr>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0" y="0"/>
            <a:ext cx="12192000" cy="6858000"/>
          </a:xfrm>
          <a:custGeom>
            <a:avLst/>
            <a:gdLst>
              <a:gd name="connsiteX0" fmla="*/ 9445894 w 12192000"/>
              <a:gd name="connsiteY0" fmla="*/ 0 h 6858000"/>
              <a:gd name="connsiteX1" fmla="*/ 9681386 w 12192000"/>
              <a:gd name="connsiteY1" fmla="*/ 0 h 6858000"/>
              <a:gd name="connsiteX2" fmla="*/ 12192000 w 12192000"/>
              <a:gd name="connsiteY2" fmla="*/ 0 h 6858000"/>
              <a:gd name="connsiteX3" fmla="*/ 12192000 w 12192000"/>
              <a:gd name="connsiteY3" fmla="*/ 6858000 h 6858000"/>
              <a:gd name="connsiteX4" fmla="*/ 0 w 12192000"/>
              <a:gd name="connsiteY4" fmla="*/ 6858000 h 6858000"/>
              <a:gd name="connsiteX5" fmla="*/ 0 w 12192000"/>
              <a:gd name="connsiteY5" fmla="*/ 6547182 h 6858000"/>
              <a:gd name="connsiteX6" fmla="*/ 102699 w 12192000"/>
              <a:gd name="connsiteY6" fmla="*/ 6557266 h 6858000"/>
              <a:gd name="connsiteX7" fmla="*/ 1377136 w 12192000"/>
              <a:gd name="connsiteY7" fmla="*/ 6631227 h 6858000"/>
              <a:gd name="connsiteX8" fmla="*/ 1839228 w 12192000"/>
              <a:gd name="connsiteY8" fmla="*/ 6635351 h 6858000"/>
              <a:gd name="connsiteX9" fmla="*/ 2414411 w 12192000"/>
              <a:gd name="connsiteY9" fmla="*/ 6617194 h 6858000"/>
              <a:gd name="connsiteX10" fmla="*/ 5613697 w 12192000"/>
              <a:gd name="connsiteY10" fmla="*/ 6113006 h 6858000"/>
              <a:gd name="connsiteX11" fmla="*/ 7577614 w 12192000"/>
              <a:gd name="connsiteY11" fmla="*/ 4996589 h 6858000"/>
              <a:gd name="connsiteX12" fmla="*/ 9129741 w 12192000"/>
              <a:gd name="connsiteY12" fmla="*/ 1611324 h 6858000"/>
              <a:gd name="connsiteX13" fmla="*/ 9444491 w 12192000"/>
              <a:gd name="connsiteY13" fmla="*/ 23953 h 6858000"/>
            </a:gdLst>
            <a:rect l="l" t="t" r="r" b="b"/>
            <a:pathLst>
              <a:path w="12192000" h="6858000">
                <a:moveTo>
                  <a:pt x="9445894" y="0"/>
                </a:moveTo>
                <a:lnTo>
                  <a:pt x="9681386" y="0"/>
                </a:lnTo>
                <a:lnTo>
                  <a:pt x="12192000" y="0"/>
                </a:lnTo>
                <a:lnTo>
                  <a:pt x="12192000" y="6858000"/>
                </a:lnTo>
                <a:lnTo>
                  <a:pt x="0" y="6858000"/>
                </a:lnTo>
                <a:lnTo>
                  <a:pt x="0" y="6547182"/>
                </a:lnTo>
                <a:lnTo>
                  <a:pt x="102699" y="6557266"/>
                </a:lnTo>
                <a:cubicBezTo>
                  <a:pt x="511642" y="6593420"/>
                  <a:pt x="944528" y="6619656"/>
                  <a:pt x="1377136" y="6631227"/>
                </a:cubicBezTo>
                <a:lnTo>
                  <a:pt x="1839228" y="6635351"/>
                </a:lnTo>
                <a:lnTo>
                  <a:pt x="2414411" y="6617194"/>
                </a:lnTo>
                <a:cubicBezTo>
                  <a:pt x="3501957" y="6557172"/>
                  <a:pt x="4753162" y="6383107"/>
                  <a:pt x="5613697" y="6113006"/>
                </a:cubicBezTo>
                <a:cubicBezTo>
                  <a:pt x="6474230" y="5842904"/>
                  <a:pt x="6991606" y="5746869"/>
                  <a:pt x="7577614" y="4996589"/>
                </a:cubicBezTo>
                <a:cubicBezTo>
                  <a:pt x="8163621" y="4246308"/>
                  <a:pt x="8812980" y="2589688"/>
                  <a:pt x="9129741" y="1611324"/>
                </a:cubicBezTo>
                <a:cubicBezTo>
                  <a:pt x="9327718" y="999845"/>
                  <a:pt x="9408145" y="510287"/>
                  <a:pt x="9444491" y="23953"/>
                </a:cubicBezTo>
                <a:close/>
              </a:path>
            </a:pathLst>
          </a:custGeom>
          <a:gradFill>
            <a:gsLst>
              <a:gs pos="63000">
                <a:schemeClr val="accent1"/>
              </a:gs>
              <a:gs pos="100000">
                <a:schemeClr val="accent1">
                  <a:lumMod val="95000"/>
                  <a:lumOff val="5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pic>
        <p:nvPicPr>
          <p:cNvPr id="7" name=""/>
          <p:cNvPicPr>
            <a:picLocks noChangeAspect="1"/>
          </p:cNvPicPr>
          <p:nvPr/>
        </p:nvPicPr>
        <p:blipFill>
          <a:blip r:embed="rId3">
            <a:alphaModFix amt="100000"/>
          </a:blip>
          <a:srcRect l="0" t="0" r="0" b="0"/>
          <a:stretch>
            <a:fillRect/>
          </a:stretch>
        </p:blipFill>
        <p:spPr>
          <a:xfrm rot="0" flipH="0" flipV="0">
            <a:off x="3891233" y="1441989"/>
            <a:ext cx="8122398" cy="5414932"/>
          </a:xfrm>
          <a:prstGeom prst="rect">
            <a:avLst/>
          </a:prstGeom>
          <a:noFill/>
          <a:ln>
            <a:noFill/>
          </a:ln>
        </p:spPr>
      </p:pic>
      <p:grpSp>
        <p:nvGrpSpPr>
          <p:cNvPr id="8" name=""/>
          <p:cNvGrpSpPr/>
          <p:nvPr/>
        </p:nvGrpSpPr>
        <p:grpSpPr>
          <a:xfrm>
            <a:off x="-1189039" y="159490"/>
            <a:ext cx="14152245" cy="6874698"/>
            <a:chOff x="-1189039" y="159490"/>
            <a:chExt cx="14152245" cy="6874698"/>
          </a:xfrm>
        </p:grpSpPr>
        <p:sp>
          <p:nvSpPr>
            <p:cNvPr id="9" name="标题 1"/>
            <p:cNvSpPr txBox="1"/>
            <p:nvPr/>
          </p:nvSpPr>
          <p:spPr>
            <a:xfrm rot="0" flipH="0" flipV="0">
              <a:off x="-1189039" y="3352853"/>
              <a:ext cx="14152245" cy="2738757"/>
            </a:xfrm>
            <a:custGeom>
              <a:avLst/>
              <a:gdLst>
                <a:gd name="connsiteX0" fmla="*/ 4656 w 12192000"/>
                <a:gd name="connsiteY0" fmla="*/ 4656 h 2445849"/>
                <a:gd name="connsiteX1" fmla="*/ 6533335 w 12192000"/>
                <a:gd name="connsiteY1" fmla="*/ 2126461 h 2445849"/>
                <a:gd name="connsiteX2" fmla="*/ 12191689 w 12192000"/>
                <a:gd name="connsiteY2" fmla="*/ 1828490 h 2445849"/>
              </a:gdLst>
              <a:rect l="l" t="t" r="r" b="b"/>
              <a:pathLst>
                <a:path w="12192000" h="2445849">
                  <a:moveTo>
                    <a:pt x="4656" y="4656"/>
                  </a:moveTo>
                  <a:cubicBezTo>
                    <a:pt x="4656" y="4656"/>
                    <a:pt x="3203504" y="3492164"/>
                    <a:pt x="6533335" y="2126461"/>
                  </a:cubicBezTo>
                  <a:cubicBezTo>
                    <a:pt x="9863167" y="760758"/>
                    <a:pt x="12191689" y="1828490"/>
                    <a:pt x="12191689" y="182849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rot="0" flipH="0" flipV="0">
              <a:off x="-1173906" y="3200622"/>
              <a:ext cx="14094598" cy="2898634"/>
            </a:xfrm>
            <a:custGeom>
              <a:avLst/>
              <a:gdLst>
                <a:gd name="connsiteX0" fmla="*/ 4656 w 12142338"/>
                <a:gd name="connsiteY0" fmla="*/ 4656 h 2588627"/>
                <a:gd name="connsiteX1" fmla="*/ 6563133 w 12142338"/>
                <a:gd name="connsiteY1" fmla="*/ 2314556 h 2588627"/>
                <a:gd name="connsiteX2" fmla="*/ 12140166 w 12142338"/>
                <a:gd name="connsiteY2" fmla="*/ 1886222 h 2588627"/>
              </a:gdLst>
              <a:rect l="l" t="t" r="r" b="b"/>
              <a:pathLst>
                <a:path w="12142338" h="2588627">
                  <a:moveTo>
                    <a:pt x="4656" y="4656"/>
                  </a:moveTo>
                  <a:cubicBezTo>
                    <a:pt x="4656" y="4656"/>
                    <a:pt x="3215919" y="3589005"/>
                    <a:pt x="6563133" y="2314556"/>
                  </a:cubicBezTo>
                  <a:cubicBezTo>
                    <a:pt x="9910345" y="1040107"/>
                    <a:pt x="12054498" y="1913536"/>
                    <a:pt x="12140166" y="188622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rot="0" flipH="0" flipV="0">
              <a:off x="-1158053" y="3049087"/>
              <a:ext cx="14036952" cy="3065462"/>
            </a:xfrm>
            <a:custGeom>
              <a:avLst/>
              <a:gdLst>
                <a:gd name="connsiteX0" fmla="*/ 4656 w 12092676"/>
                <a:gd name="connsiteY0" fmla="*/ 4656 h 2737612"/>
                <a:gd name="connsiteX1" fmla="*/ 6593550 w 12092676"/>
                <a:gd name="connsiteY1" fmla="*/ 2502650 h 2737612"/>
                <a:gd name="connsiteX2" fmla="*/ 12089883 w 12092676"/>
                <a:gd name="connsiteY2" fmla="*/ 1943954 h 2737612"/>
              </a:gdLst>
              <a:rect l="l" t="t" r="r" b="b"/>
              <a:pathLst>
                <a:path w="12092676" h="2737612">
                  <a:moveTo>
                    <a:pt x="4656" y="4656"/>
                  </a:moveTo>
                  <a:cubicBezTo>
                    <a:pt x="4656" y="4656"/>
                    <a:pt x="3228335" y="3685845"/>
                    <a:pt x="6593550" y="2502650"/>
                  </a:cubicBezTo>
                  <a:cubicBezTo>
                    <a:pt x="9958765" y="1319455"/>
                    <a:pt x="11917929" y="1997961"/>
                    <a:pt x="12089883" y="194395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0" flipV="0">
              <a:off x="-1142200" y="2896856"/>
              <a:ext cx="13979305" cy="3239240"/>
            </a:xfrm>
            <a:custGeom>
              <a:avLst/>
              <a:gdLst>
                <a:gd name="connsiteX0" fmla="*/ 4656 w 12043014"/>
                <a:gd name="connsiteY0" fmla="*/ 4656 h 2892806"/>
                <a:gd name="connsiteX1" fmla="*/ 6623348 w 12043014"/>
                <a:gd name="connsiteY1" fmla="*/ 2690124 h 2892806"/>
                <a:gd name="connsiteX2" fmla="*/ 12038979 w 12043014"/>
                <a:gd name="connsiteY2" fmla="*/ 2001685 h 2892806"/>
              </a:gdLst>
              <a:rect l="l" t="t" r="r" b="b"/>
              <a:pathLst>
                <a:path w="12043014" h="2892806">
                  <a:moveTo>
                    <a:pt x="4656" y="4656"/>
                  </a:moveTo>
                  <a:cubicBezTo>
                    <a:pt x="4656" y="4656"/>
                    <a:pt x="3240751" y="3782686"/>
                    <a:pt x="6623348" y="2690124"/>
                  </a:cubicBezTo>
                  <a:cubicBezTo>
                    <a:pt x="10005945" y="1597562"/>
                    <a:pt x="11780737" y="2082386"/>
                    <a:pt x="12038979" y="200168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3" name="标题 1"/>
            <p:cNvSpPr txBox="1"/>
            <p:nvPr/>
          </p:nvSpPr>
          <p:spPr>
            <a:xfrm rot="0" flipH="0" flipV="0">
              <a:off x="-1127068" y="2744626"/>
              <a:ext cx="13921658" cy="3413020"/>
            </a:xfrm>
            <a:custGeom>
              <a:avLst/>
              <a:gdLst>
                <a:gd name="connsiteX0" fmla="*/ 4656 w 11993352"/>
                <a:gd name="connsiteY0" fmla="*/ 4656 h 3047999"/>
                <a:gd name="connsiteX1" fmla="*/ 6653765 w 11993352"/>
                <a:gd name="connsiteY1" fmla="*/ 2878218 h 3047999"/>
                <a:gd name="connsiteX2" fmla="*/ 11988697 w 11993352"/>
                <a:gd name="connsiteY2" fmla="*/ 2059418 h 3047999"/>
              </a:gdLst>
              <a:rect l="l" t="t" r="r" b="b"/>
              <a:pathLst>
                <a:path w="11993352" h="3047999">
                  <a:moveTo>
                    <a:pt x="4656" y="4656"/>
                  </a:moveTo>
                  <a:cubicBezTo>
                    <a:pt x="4656" y="4656"/>
                    <a:pt x="3253166" y="3879527"/>
                    <a:pt x="6653765" y="2878218"/>
                  </a:cubicBezTo>
                  <a:cubicBezTo>
                    <a:pt x="10054365" y="1876910"/>
                    <a:pt x="11644788" y="2167432"/>
                    <a:pt x="11988697" y="205941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rot="0" flipH="0" flipV="0">
              <a:off x="-1111216" y="2592395"/>
              <a:ext cx="13856806" cy="3586799"/>
            </a:xfrm>
            <a:custGeom>
              <a:avLst/>
              <a:gdLst>
                <a:gd name="connsiteX0" fmla="*/ 4656 w 11937482"/>
                <a:gd name="connsiteY0" fmla="*/ 4656 h 3203193"/>
                <a:gd name="connsiteX1" fmla="*/ 6683563 w 11937482"/>
                <a:gd name="connsiteY1" fmla="*/ 3065692 h 3203193"/>
                <a:gd name="connsiteX2" fmla="*/ 11937793 w 11937482"/>
                <a:gd name="connsiteY2" fmla="*/ 2116529 h 3203193"/>
              </a:gdLst>
              <a:rect l="l" t="t" r="r" b="b"/>
              <a:pathLst>
                <a:path w="11937482" h="3203193">
                  <a:moveTo>
                    <a:pt x="4656" y="4656"/>
                  </a:moveTo>
                  <a:cubicBezTo>
                    <a:pt x="4656" y="4656"/>
                    <a:pt x="3265581" y="3976367"/>
                    <a:pt x="6683563" y="3065692"/>
                  </a:cubicBezTo>
                  <a:cubicBezTo>
                    <a:pt x="10101543" y="2155017"/>
                    <a:pt x="11507596" y="2251237"/>
                    <a:pt x="11937793" y="211652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rot="0" flipH="0" flipV="0">
              <a:off x="-1095363" y="2440166"/>
              <a:ext cx="13799160" cy="3767530"/>
            </a:xfrm>
            <a:custGeom>
              <a:avLst/>
              <a:gdLst>
                <a:gd name="connsiteX0" fmla="*/ 4656 w 11887820"/>
                <a:gd name="connsiteY0" fmla="*/ 4656 h 3364594"/>
                <a:gd name="connsiteX1" fmla="*/ 6713360 w 11887820"/>
                <a:gd name="connsiteY1" fmla="*/ 3253787 h 3364594"/>
                <a:gd name="connsiteX2" fmla="*/ 11886269 w 11887820"/>
                <a:gd name="connsiteY2" fmla="*/ 2174261 h 3364594"/>
              </a:gdLst>
              <a:rect l="l" t="t" r="r" b="b"/>
              <a:pathLst>
                <a:path w="11887820" h="3364594">
                  <a:moveTo>
                    <a:pt x="4656" y="4656"/>
                  </a:moveTo>
                  <a:cubicBezTo>
                    <a:pt x="4656" y="4656"/>
                    <a:pt x="3278618" y="4073208"/>
                    <a:pt x="6713360" y="3253787"/>
                  </a:cubicBezTo>
                  <a:cubicBezTo>
                    <a:pt x="10148102" y="2434365"/>
                    <a:pt x="11370406" y="2336283"/>
                    <a:pt x="11886269" y="217426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rot="0" flipH="0" flipV="0">
              <a:off x="-1079510" y="2288630"/>
              <a:ext cx="13741513" cy="3948260"/>
            </a:xfrm>
            <a:custGeom>
              <a:avLst/>
              <a:gdLst>
                <a:gd name="connsiteX0" fmla="*/ 4656 w 11838158"/>
                <a:gd name="connsiteY0" fmla="*/ 4656 h 3525995"/>
                <a:gd name="connsiteX1" fmla="*/ 6743778 w 11838158"/>
                <a:gd name="connsiteY1" fmla="*/ 3441881 h 3525995"/>
                <a:gd name="connsiteX2" fmla="*/ 11835986 w 11838158"/>
                <a:gd name="connsiteY2" fmla="*/ 2231993 h 3525995"/>
              </a:gdLst>
              <a:rect l="l" t="t" r="r" b="b"/>
              <a:pathLst>
                <a:path w="11838158" h="3525995">
                  <a:moveTo>
                    <a:pt x="4656" y="4656"/>
                  </a:moveTo>
                  <a:cubicBezTo>
                    <a:pt x="4656" y="4656"/>
                    <a:pt x="3291033" y="4170049"/>
                    <a:pt x="6743778" y="3441881"/>
                  </a:cubicBezTo>
                  <a:cubicBezTo>
                    <a:pt x="10196522" y="2713713"/>
                    <a:pt x="11233835" y="2421329"/>
                    <a:pt x="11835986" y="223199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rot="0" flipH="0" flipV="0">
              <a:off x="-1064378" y="2136400"/>
              <a:ext cx="13683866" cy="4135941"/>
            </a:xfrm>
            <a:custGeom>
              <a:avLst/>
              <a:gdLst>
                <a:gd name="connsiteX0" fmla="*/ 4656 w 11788496"/>
                <a:gd name="connsiteY0" fmla="*/ 4656 h 3693604"/>
                <a:gd name="connsiteX1" fmla="*/ 6773575 w 11788496"/>
                <a:gd name="connsiteY1" fmla="*/ 3629355 h 3693604"/>
                <a:gd name="connsiteX2" fmla="*/ 11785083 w 11788496"/>
                <a:gd name="connsiteY2" fmla="*/ 2289104 h 3693604"/>
              </a:gdLst>
              <a:rect l="l" t="t" r="r" b="b"/>
              <a:pathLst>
                <a:path w="11788496" h="3693604">
                  <a:moveTo>
                    <a:pt x="4656" y="4656"/>
                  </a:moveTo>
                  <a:cubicBezTo>
                    <a:pt x="4656" y="4656"/>
                    <a:pt x="3303448" y="4266890"/>
                    <a:pt x="6773575" y="3629355"/>
                  </a:cubicBezTo>
                  <a:cubicBezTo>
                    <a:pt x="10243701" y="2991820"/>
                    <a:pt x="11097265" y="2505133"/>
                    <a:pt x="11785083" y="228910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rot="0" flipH="0" flipV="0">
              <a:off x="-1048525" y="1984169"/>
              <a:ext cx="13626220" cy="4330573"/>
            </a:xfrm>
            <a:custGeom>
              <a:avLst/>
              <a:gdLst>
                <a:gd name="connsiteX0" fmla="*/ 4656 w 11738835"/>
                <a:gd name="connsiteY0" fmla="*/ 4656 h 3867421"/>
                <a:gd name="connsiteX1" fmla="*/ 6803993 w 11738835"/>
                <a:gd name="connsiteY1" fmla="*/ 3817449 h 3867421"/>
                <a:gd name="connsiteX2" fmla="*/ 11734800 w 11738835"/>
                <a:gd name="connsiteY2" fmla="*/ 2347457 h 3867421"/>
              </a:gdLst>
              <a:rect l="l" t="t" r="r" b="b"/>
              <a:pathLst>
                <a:path w="11738835" h="3867421">
                  <a:moveTo>
                    <a:pt x="4656" y="4656"/>
                  </a:moveTo>
                  <a:cubicBezTo>
                    <a:pt x="4656" y="4656"/>
                    <a:pt x="3315864" y="4363731"/>
                    <a:pt x="6803993" y="3817449"/>
                  </a:cubicBezTo>
                  <a:cubicBezTo>
                    <a:pt x="10292121" y="3271168"/>
                    <a:pt x="10960695" y="2590179"/>
                    <a:pt x="11734800" y="234745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9" name="标题 1"/>
            <p:cNvSpPr txBox="1"/>
            <p:nvPr/>
          </p:nvSpPr>
          <p:spPr>
            <a:xfrm rot="0" flipH="0" flipV="0">
              <a:off x="-1032672" y="1831939"/>
              <a:ext cx="13561367" cy="4525205"/>
            </a:xfrm>
            <a:custGeom>
              <a:avLst/>
              <a:gdLst>
                <a:gd name="connsiteX0" fmla="*/ 4656 w 11682965"/>
                <a:gd name="connsiteY0" fmla="*/ 4656 h 4041238"/>
                <a:gd name="connsiteX1" fmla="*/ 6833790 w 11682965"/>
                <a:gd name="connsiteY1" fmla="*/ 4004923 h 4041238"/>
                <a:gd name="connsiteX2" fmla="*/ 11683897 w 11682965"/>
                <a:gd name="connsiteY2" fmla="*/ 2404568 h 4041238"/>
              </a:gdLst>
              <a:rect l="l" t="t" r="r" b="b"/>
              <a:pathLst>
                <a:path w="11682965" h="4041238">
                  <a:moveTo>
                    <a:pt x="4656" y="4656"/>
                  </a:moveTo>
                  <a:cubicBezTo>
                    <a:pt x="4656" y="4656"/>
                    <a:pt x="3328280" y="4460571"/>
                    <a:pt x="6833790" y="4004923"/>
                  </a:cubicBezTo>
                  <a:cubicBezTo>
                    <a:pt x="10339300" y="3549275"/>
                    <a:pt x="10823504" y="2674605"/>
                    <a:pt x="11683897" y="240456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0" flipH="0" flipV="0">
              <a:off x="-1017541" y="1679708"/>
              <a:ext cx="13503720" cy="4719838"/>
            </a:xfrm>
            <a:custGeom>
              <a:avLst/>
              <a:gdLst>
                <a:gd name="connsiteX0" fmla="*/ 4656 w 11633303"/>
                <a:gd name="connsiteY0" fmla="*/ 4656 h 4215054"/>
                <a:gd name="connsiteX1" fmla="*/ 6863587 w 11633303"/>
                <a:gd name="connsiteY1" fmla="*/ 4193018 h 4215054"/>
                <a:gd name="connsiteX2" fmla="*/ 11632373 w 11633303"/>
                <a:gd name="connsiteY2" fmla="*/ 2462300 h 4215054"/>
              </a:gdLst>
              <a:rect l="l" t="t" r="r" b="b"/>
              <a:pathLst>
                <a:path w="11633303" h="4215054">
                  <a:moveTo>
                    <a:pt x="4656" y="4656"/>
                  </a:moveTo>
                  <a:cubicBezTo>
                    <a:pt x="4656" y="4656"/>
                    <a:pt x="3340695" y="4557412"/>
                    <a:pt x="6863587" y="4193018"/>
                  </a:cubicBezTo>
                  <a:cubicBezTo>
                    <a:pt x="10387099" y="3828623"/>
                    <a:pt x="10686313" y="2759030"/>
                    <a:pt x="11632373" y="246230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1" name="标题 1"/>
            <p:cNvSpPr txBox="1"/>
            <p:nvPr/>
          </p:nvSpPr>
          <p:spPr>
            <a:xfrm rot="0" flipH="0" flipV="0">
              <a:off x="-1001687" y="1528173"/>
              <a:ext cx="13446074" cy="4921421"/>
            </a:xfrm>
            <a:custGeom>
              <a:avLst/>
              <a:gdLst>
                <a:gd name="connsiteX0" fmla="*/ 4656 w 11583641"/>
                <a:gd name="connsiteY0" fmla="*/ 4656 h 4395079"/>
                <a:gd name="connsiteX1" fmla="*/ 6894005 w 11583641"/>
                <a:gd name="connsiteY1" fmla="*/ 4381112 h 4395079"/>
                <a:gd name="connsiteX2" fmla="*/ 11582090 w 11583641"/>
                <a:gd name="connsiteY2" fmla="*/ 2520032 h 4395079"/>
              </a:gdLst>
              <a:rect l="l" t="t" r="r" b="b"/>
              <a:pathLst>
                <a:path w="11583641" h="4395079">
                  <a:moveTo>
                    <a:pt x="4656" y="4656"/>
                  </a:moveTo>
                  <a:cubicBezTo>
                    <a:pt x="4656" y="4656"/>
                    <a:pt x="3353110" y="4654253"/>
                    <a:pt x="6894005" y="4381112"/>
                  </a:cubicBezTo>
                  <a:cubicBezTo>
                    <a:pt x="10434899" y="4107972"/>
                    <a:pt x="10550363" y="2844076"/>
                    <a:pt x="11582090" y="252003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2" name="标题 1"/>
            <p:cNvSpPr txBox="1"/>
            <p:nvPr/>
          </p:nvSpPr>
          <p:spPr>
            <a:xfrm rot="0" flipH="0" flipV="0">
              <a:off x="-985834" y="1375943"/>
              <a:ext cx="13388428" cy="5123006"/>
            </a:xfrm>
            <a:custGeom>
              <a:avLst/>
              <a:gdLst>
                <a:gd name="connsiteX0" fmla="*/ 4656 w 11533979"/>
                <a:gd name="connsiteY0" fmla="*/ 4656 h 4575103"/>
                <a:gd name="connsiteX1" fmla="*/ 6923802 w 11533979"/>
                <a:gd name="connsiteY1" fmla="*/ 4568586 h 4575103"/>
                <a:gd name="connsiteX2" fmla="*/ 11531186 w 11533979"/>
                <a:gd name="connsiteY2" fmla="*/ 2577143 h 4575103"/>
              </a:gdLst>
              <a:rect l="l" t="t" r="r" b="b"/>
              <a:pathLst>
                <a:path w="11533979" h="4575103">
                  <a:moveTo>
                    <a:pt x="4656" y="4656"/>
                  </a:moveTo>
                  <a:cubicBezTo>
                    <a:pt x="4656" y="4656"/>
                    <a:pt x="3365526" y="4751094"/>
                    <a:pt x="6923802" y="4568586"/>
                  </a:cubicBezTo>
                  <a:cubicBezTo>
                    <a:pt x="10482699" y="4386699"/>
                    <a:pt x="10413173" y="2928501"/>
                    <a:pt x="11531186" y="257714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3" name="标题 1"/>
            <p:cNvSpPr txBox="1"/>
            <p:nvPr/>
          </p:nvSpPr>
          <p:spPr>
            <a:xfrm rot="0" flipH="0" flipV="0">
              <a:off x="-969981" y="1223712"/>
              <a:ext cx="13330781" cy="5331540"/>
            </a:xfrm>
            <a:custGeom>
              <a:avLst/>
              <a:gdLst>
                <a:gd name="connsiteX0" fmla="*/ 4656 w 11484317"/>
                <a:gd name="connsiteY0" fmla="*/ 4656 h 4761335"/>
                <a:gd name="connsiteX1" fmla="*/ 6954221 w 11484317"/>
                <a:gd name="connsiteY1" fmla="*/ 4756681 h 4761335"/>
                <a:gd name="connsiteX2" fmla="*/ 11480903 w 11484317"/>
                <a:gd name="connsiteY2" fmla="*/ 2634875 h 4761335"/>
              </a:gdLst>
              <a:rect l="l" t="t" r="r" b="b"/>
              <a:pathLst>
                <a:path w="11484317" h="4761335">
                  <a:moveTo>
                    <a:pt x="4656" y="4656"/>
                  </a:moveTo>
                  <a:cubicBezTo>
                    <a:pt x="4656" y="4656"/>
                    <a:pt x="3377942" y="4847313"/>
                    <a:pt x="6954221" y="4756681"/>
                  </a:cubicBezTo>
                  <a:cubicBezTo>
                    <a:pt x="10530499" y="4665427"/>
                    <a:pt x="10276602" y="3012926"/>
                    <a:pt x="11480903" y="263487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4" name="标题 1"/>
            <p:cNvSpPr txBox="1"/>
            <p:nvPr/>
          </p:nvSpPr>
          <p:spPr>
            <a:xfrm rot="0" flipH="0" flipV="0">
              <a:off x="-954849" y="1071482"/>
              <a:ext cx="13273134" cy="5540075"/>
            </a:xfrm>
            <a:custGeom>
              <a:avLst/>
              <a:gdLst>
                <a:gd name="connsiteX0" fmla="*/ 4656 w 11434655"/>
                <a:gd name="connsiteY0" fmla="*/ 4656 h 4947568"/>
                <a:gd name="connsiteX1" fmla="*/ 6984017 w 11434655"/>
                <a:gd name="connsiteY1" fmla="*/ 4944154 h 4947568"/>
                <a:gd name="connsiteX2" fmla="*/ 11430000 w 11434655"/>
                <a:gd name="connsiteY2" fmla="*/ 2692607 h 4947568"/>
              </a:gdLst>
              <a:rect l="l" t="t" r="r" b="b"/>
              <a:pathLst>
                <a:path w="11434655" h="4947568">
                  <a:moveTo>
                    <a:pt x="4656" y="4656"/>
                  </a:moveTo>
                  <a:cubicBezTo>
                    <a:pt x="4656" y="4656"/>
                    <a:pt x="3390357" y="4944154"/>
                    <a:pt x="6984017" y="4944154"/>
                  </a:cubicBezTo>
                  <a:cubicBezTo>
                    <a:pt x="10577677" y="4944154"/>
                    <a:pt x="10139411" y="3097352"/>
                    <a:pt x="11430000" y="269260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5" name="标题 1"/>
            <p:cNvSpPr txBox="1"/>
            <p:nvPr/>
          </p:nvSpPr>
          <p:spPr>
            <a:xfrm rot="0" flipH="0" flipV="0">
              <a:off x="-938996" y="919946"/>
              <a:ext cx="13208281" cy="5748610"/>
            </a:xfrm>
            <a:custGeom>
              <a:avLst/>
              <a:gdLst>
                <a:gd name="connsiteX0" fmla="*/ 4656 w 11378786"/>
                <a:gd name="connsiteY0" fmla="*/ 4656 h 5133800"/>
                <a:gd name="connsiteX1" fmla="*/ 7014436 w 11378786"/>
                <a:gd name="connsiteY1" fmla="*/ 5132249 h 5133800"/>
                <a:gd name="connsiteX2" fmla="*/ 11379097 w 11378786"/>
                <a:gd name="connsiteY2" fmla="*/ 2750339 h 5133800"/>
              </a:gdLst>
              <a:rect l="l" t="t" r="r" b="b"/>
              <a:pathLst>
                <a:path w="11378786" h="5133800">
                  <a:moveTo>
                    <a:pt x="4656" y="4656"/>
                  </a:moveTo>
                  <a:cubicBezTo>
                    <a:pt x="4656" y="4656"/>
                    <a:pt x="3402772" y="5040995"/>
                    <a:pt x="7014436" y="5132249"/>
                  </a:cubicBezTo>
                  <a:cubicBezTo>
                    <a:pt x="10626098" y="5223503"/>
                    <a:pt x="10002840" y="3182397"/>
                    <a:pt x="11379097" y="275033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rot="0" flipH="0" flipV="0">
              <a:off x="-923143" y="767716"/>
              <a:ext cx="13150635" cy="5971047"/>
            </a:xfrm>
            <a:custGeom>
              <a:avLst/>
              <a:gdLst>
                <a:gd name="connsiteX0" fmla="*/ 4656 w 11329124"/>
                <a:gd name="connsiteY0" fmla="*/ 4656 h 5332447"/>
                <a:gd name="connsiteX1" fmla="*/ 7044233 w 11329124"/>
                <a:gd name="connsiteY1" fmla="*/ 5320343 h 5332447"/>
                <a:gd name="connsiteX2" fmla="*/ 11328193 w 11329124"/>
                <a:gd name="connsiteY2" fmla="*/ 2808071 h 5332447"/>
              </a:gdLst>
              <a:rect l="l" t="t" r="r" b="b"/>
              <a:pathLst>
                <a:path w="11329124" h="5332447">
                  <a:moveTo>
                    <a:pt x="4656" y="4656"/>
                  </a:moveTo>
                  <a:cubicBezTo>
                    <a:pt x="4656" y="4656"/>
                    <a:pt x="3415188" y="5137836"/>
                    <a:pt x="7044233" y="5320343"/>
                  </a:cubicBezTo>
                  <a:cubicBezTo>
                    <a:pt x="10673277" y="5502851"/>
                    <a:pt x="9866271" y="3266823"/>
                    <a:pt x="11328193" y="280807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rot="0" flipH="0" flipV="0">
              <a:off x="-908012" y="615485"/>
              <a:ext cx="13092988" cy="6193485"/>
            </a:xfrm>
            <a:custGeom>
              <a:avLst/>
              <a:gdLst>
                <a:gd name="connsiteX0" fmla="*/ 4656 w 11279462"/>
                <a:gd name="connsiteY0" fmla="*/ 4656 h 5531095"/>
                <a:gd name="connsiteX1" fmla="*/ 7074029 w 11279462"/>
                <a:gd name="connsiteY1" fmla="*/ 5507817 h 5531095"/>
                <a:gd name="connsiteX2" fmla="*/ 11277911 w 11279462"/>
                <a:gd name="connsiteY2" fmla="*/ 2865182 h 5531095"/>
              </a:gdLst>
              <a:rect l="l" t="t" r="r" b="b"/>
              <a:pathLst>
                <a:path w="11279462" h="5531095">
                  <a:moveTo>
                    <a:pt x="4656" y="4656"/>
                  </a:moveTo>
                  <a:cubicBezTo>
                    <a:pt x="4656" y="4656"/>
                    <a:pt x="3427603" y="5234676"/>
                    <a:pt x="7074029" y="5507817"/>
                  </a:cubicBezTo>
                  <a:cubicBezTo>
                    <a:pt x="10720455" y="5780957"/>
                    <a:pt x="9729700" y="3351248"/>
                    <a:pt x="11277911" y="286518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8" name="标题 1"/>
            <p:cNvSpPr txBox="1"/>
            <p:nvPr/>
          </p:nvSpPr>
          <p:spPr>
            <a:xfrm rot="0" flipH="0" flipV="0">
              <a:off x="-876306" y="311025"/>
              <a:ext cx="12977695" cy="6645310"/>
            </a:xfrm>
            <a:custGeom>
              <a:avLst/>
              <a:gdLst>
                <a:gd name="connsiteX0" fmla="*/ 4656 w 11180138"/>
                <a:gd name="connsiteY0" fmla="*/ 4656 h 5934598"/>
                <a:gd name="connsiteX1" fmla="*/ 7134245 w 11180138"/>
                <a:gd name="connsiteY1" fmla="*/ 5883385 h 5934598"/>
                <a:gd name="connsiteX2" fmla="*/ 11176104 w 11180138"/>
                <a:gd name="connsiteY2" fmla="*/ 2980025 h 5934598"/>
              </a:gdLst>
              <a:rect l="l" t="t" r="r" b="b"/>
              <a:pathLst>
                <a:path w="11180138" h="5934598">
                  <a:moveTo>
                    <a:pt x="4656" y="4656"/>
                  </a:moveTo>
                  <a:cubicBezTo>
                    <a:pt x="4656" y="4656"/>
                    <a:pt x="3452434" y="5428358"/>
                    <a:pt x="7134245" y="5883385"/>
                  </a:cubicBezTo>
                  <a:cubicBezTo>
                    <a:pt x="10816055" y="6338412"/>
                    <a:pt x="9455318" y="3520099"/>
                    <a:pt x="11176104" y="298002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9" name="标题 1"/>
            <p:cNvSpPr txBox="1"/>
            <p:nvPr/>
          </p:nvSpPr>
          <p:spPr>
            <a:xfrm rot="0" flipH="0" flipV="0">
              <a:off x="-861174" y="159490"/>
              <a:ext cx="12912843" cy="6874698"/>
            </a:xfrm>
            <a:custGeom>
              <a:avLst/>
              <a:gdLst>
                <a:gd name="connsiteX0" fmla="*/ 4656 w 11124268"/>
                <a:gd name="connsiteY0" fmla="*/ 4656 h 6139454"/>
                <a:gd name="connsiteX1" fmla="*/ 7164663 w 11124268"/>
                <a:gd name="connsiteY1" fmla="*/ 6071479 h 6139454"/>
                <a:gd name="connsiteX2" fmla="*/ 11125200 w 11124268"/>
                <a:gd name="connsiteY2" fmla="*/ 3038378 h 6139454"/>
              </a:gdLst>
              <a:rect l="l" t="t" r="r" b="b"/>
              <a:pathLst>
                <a:path w="11124268" h="6139454">
                  <a:moveTo>
                    <a:pt x="4656" y="4656"/>
                  </a:moveTo>
                  <a:cubicBezTo>
                    <a:pt x="4656" y="4656"/>
                    <a:pt x="3464850" y="5525198"/>
                    <a:pt x="7164663" y="6071479"/>
                  </a:cubicBezTo>
                  <a:cubicBezTo>
                    <a:pt x="10864475" y="6617760"/>
                    <a:pt x="9319369" y="3605145"/>
                    <a:pt x="11125200" y="303837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grpSp>
      <p:sp>
        <p:nvSpPr>
          <p:cNvPr id="30" name="标题 1"/>
          <p:cNvSpPr txBox="1"/>
          <p:nvPr/>
        </p:nvSpPr>
        <p:spPr>
          <a:xfrm rot="0" flipH="0" flipV="0">
            <a:off x="660401" y="1725755"/>
            <a:ext cx="3305672" cy="811472"/>
          </a:xfrm>
          <a:prstGeom prst="round2DiagRect">
            <a:avLst>
              <a:gd name="adj1" fmla="val 23427"/>
              <a:gd name="adj2" fmla="val 0"/>
            </a:avLst>
          </a:prstGeom>
          <a:gradFill>
            <a:gsLst>
              <a:gs pos="0">
                <a:schemeClr val="accent1">
                  <a:lumMod val="95000"/>
                  <a:lumOff val="5000"/>
                </a:schemeClr>
              </a:gs>
              <a:gs pos="100000">
                <a:schemeClr val="accent1"/>
              </a:gs>
            </a:gsLst>
            <a:lin ang="2700000" scaled="0"/>
          </a:gradFill>
          <a:ln w="12700" cap="sq">
            <a:noFill/>
            <a:miter/>
          </a:ln>
          <a:effectLst>
            <a:outerShdw dist="38100" blurRad="127000" dir="2700000" sx="100000" sy="100000" kx="0" ky="0" algn="tl" rotWithShape="0">
              <a:schemeClr val="accent1">
                <a:alpha val="1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1">
            <a:off x="1" y="1"/>
            <a:ext cx="714551" cy="923799"/>
          </a:xfrm>
          <a:custGeom>
            <a:avLst/>
            <a:gdLst>
              <a:gd name="connsiteX0" fmla="*/ 714551 w 714551"/>
              <a:gd name="connsiteY0" fmla="*/ 923799 h 923799"/>
              <a:gd name="connsiteX1" fmla="*/ 0 w 714551"/>
              <a:gd name="connsiteY1" fmla="*/ 923799 h 923799"/>
              <a:gd name="connsiteX2" fmla="*/ 70870 w 714551"/>
              <a:gd name="connsiteY2" fmla="*/ 860901 h 923799"/>
              <a:gd name="connsiteX3" fmla="*/ 385293 w 714551"/>
              <a:gd name="connsiteY3" fmla="*/ 509316 h 923799"/>
              <a:gd name="connsiteX4" fmla="*/ 708029 w 714551"/>
              <a:gd name="connsiteY4" fmla="*/ 11906 h 923799"/>
              <a:gd name="connsiteX5" fmla="*/ 714551 w 714551"/>
              <a:gd name="connsiteY5" fmla="*/ 0 h 923799"/>
            </a:gdLst>
            <a:rect l="l" t="t" r="r" b="b"/>
            <a:pathLst>
              <a:path w="714551" h="923799">
                <a:moveTo>
                  <a:pt x="714551" y="923799"/>
                </a:moveTo>
                <a:lnTo>
                  <a:pt x="0" y="923799"/>
                </a:lnTo>
                <a:lnTo>
                  <a:pt x="70870" y="860901"/>
                </a:lnTo>
                <a:cubicBezTo>
                  <a:pt x="175094" y="762694"/>
                  <a:pt x="279027" y="647284"/>
                  <a:pt x="385293" y="509316"/>
                </a:cubicBezTo>
                <a:cubicBezTo>
                  <a:pt x="491559" y="371348"/>
                  <a:pt x="599979" y="202130"/>
                  <a:pt x="708029" y="11906"/>
                </a:cubicBezTo>
                <a:lnTo>
                  <a:pt x="714551" y="0"/>
                </a:lnTo>
                <a:close/>
              </a:path>
            </a:pathLst>
          </a:custGeom>
          <a:gradFill>
            <a:gsLst>
              <a:gs pos="0">
                <a:schemeClr val="accent2"/>
              </a:gs>
              <a:gs pos="100000">
                <a:schemeClr val="accent2">
                  <a:lumMod val="80000"/>
                  <a:lumOff val="2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rot="0" flipH="0" flipV="0">
            <a:off x="639222" y="2854586"/>
            <a:ext cx="6262588" cy="2165719"/>
          </a:xfrm>
          <a:prstGeom prst="rect">
            <a:avLst/>
          </a:prstGeom>
          <a:noFill/>
          <a:ln>
            <a:noFill/>
          </a:ln>
        </p:spPr>
        <p:txBody>
          <a:bodyPr vert="horz" wrap="square" lIns="0" tIns="0" rIns="0" bIns="0" rtlCol="0" anchor="t"/>
          <a:lstStyle/>
          <a:p>
            <a:pPr algn="l">
              <a:lnSpc>
                <a:spcPct val="130000"/>
              </a:lnSpc>
            </a:pPr>
            <a:r>
              <a:rPr kumimoji="1" lang="en-US" altLang="zh-CN" sz="2939">
                <a:ln w="12700">
                  <a:noFill/>
                </a:ln>
                <a:solidFill>
                  <a:srgbClr val="000000">
                    <a:alpha val="100000"/>
                  </a:srgbClr>
                </a:solidFill>
                <a:latin typeface="Source Han Sans CN Regular"/>
                <a:ea typeface="Source Han Sans CN Regular"/>
                <a:cs typeface="Source Han Sans CN Regular"/>
              </a:rPr>
              <a:t>Foundations: Tokenization, Embeddings, Transformers</a:t>
            </a:r>
            <a:endParaRPr kumimoji="1" lang="zh-CN" altLang="en-US"/>
          </a:p>
        </p:txBody>
      </p:sp>
      <p:sp>
        <p:nvSpPr>
          <p:cNvPr id="33" name="标题 1"/>
          <p:cNvSpPr txBox="1"/>
          <p:nvPr/>
        </p:nvSpPr>
        <p:spPr>
          <a:xfrm rot="0" flipH="0" flipV="0">
            <a:off x="3767394" y="1725755"/>
            <a:ext cx="247679" cy="811472"/>
          </a:xfrm>
          <a:custGeom>
            <a:avLst/>
            <a:gdLst>
              <a:gd name="connsiteX0" fmla="*/ 0 w 312504"/>
              <a:gd name="connsiteY0" fmla="*/ 0 h 1127148"/>
              <a:gd name="connsiteX1" fmla="*/ 312504 w 312504"/>
              <a:gd name="connsiteY1" fmla="*/ 0 h 1127148"/>
              <a:gd name="connsiteX2" fmla="*/ 312504 w 312504"/>
              <a:gd name="connsiteY2" fmla="*/ 863091 h 1127148"/>
              <a:gd name="connsiteX3" fmla="*/ 48447 w 312504"/>
              <a:gd name="connsiteY3" fmla="*/ 1127148 h 1127148"/>
              <a:gd name="connsiteX4" fmla="*/ 0 w 312504"/>
              <a:gd name="connsiteY4" fmla="*/ 1127148 h 1127148"/>
            </a:gdLst>
            <a:rect l="l" t="t" r="r" b="b"/>
            <a:pathLst>
              <a:path w="312504" h="1127148">
                <a:moveTo>
                  <a:pt x="0" y="0"/>
                </a:moveTo>
                <a:lnTo>
                  <a:pt x="312504" y="0"/>
                </a:lnTo>
                <a:lnTo>
                  <a:pt x="312504" y="863091"/>
                </a:lnTo>
                <a:cubicBezTo>
                  <a:pt x="312504" y="1008926"/>
                  <a:pt x="194282" y="1127148"/>
                  <a:pt x="48447" y="1127148"/>
                </a:cubicBezTo>
                <a:lnTo>
                  <a:pt x="0" y="1127148"/>
                </a:ln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0" flipV="0">
            <a:off x="6352921" y="1875833"/>
            <a:ext cx="811471" cy="811471"/>
          </a:xfrm>
          <a:prstGeom prst="ellipse">
            <a:avLst/>
          </a:prstGeom>
          <a:gradFill>
            <a:gsLst>
              <a:gs pos="0">
                <a:schemeClr val="accent2">
                  <a:lumMod val="60000"/>
                  <a:lumOff val="40000"/>
                  <a:alpha val="54000"/>
                </a:schemeClr>
              </a:gs>
              <a:gs pos="82000">
                <a:schemeClr val="accent2">
                  <a:alpha val="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0" flipV="0">
            <a:off x="11254145" y="722515"/>
            <a:ext cx="554220" cy="5412971"/>
          </a:xfrm>
          <a:prstGeom prst="rect">
            <a:avLst/>
          </a:prstGeom>
          <a:noFill/>
          <a:ln>
            <a:noFill/>
          </a:ln>
        </p:spPr>
        <p:txBody>
          <a:bodyPr vert="eaVert" wrap="square" lIns="0" tIns="0" rIns="0" bIns="0" rtlCol="0" anchor="t"/>
          <a:lstStyle/>
          <a:p>
            <a:pPr algn="ctr">
              <a:lnSpc>
                <a:spcPct val="110000"/>
              </a:lnSpc>
            </a:pPr>
            <a:r>
              <a:rPr kumimoji="1" lang="en-US" altLang="zh-CN" sz="3600">
                <a:ln w="12700">
                  <a:solidFill>
                    <a:srgbClr val="FFFFFF">
                      <a:alpha val="40000"/>
                    </a:srgbClr>
                  </a:solidFill>
                </a:ln>
                <a:noFill/>
                <a:latin typeface="Source Han Sans CN Regular"/>
                <a:ea typeface="Source Han Sans CN Regular"/>
                <a:cs typeface="Source Han Sans CN Regular"/>
              </a:rPr>
              <a:t>POWERPOINT DESIGN
</a:t>
            </a:r>
            <a:endParaRPr kumimoji="1" lang="zh-CN" altLang="en-US"/>
          </a:p>
        </p:txBody>
      </p:sp>
      <p:sp>
        <p:nvSpPr>
          <p:cNvPr id="36" name="标题 1"/>
          <p:cNvSpPr txBox="1"/>
          <p:nvPr/>
        </p:nvSpPr>
        <p:spPr>
          <a:xfrm rot="0" flipH="0" flipV="0">
            <a:off x="914481" y="1566435"/>
            <a:ext cx="1725665" cy="9082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PART</a:t>
            </a:r>
            <a:endParaRPr kumimoji="1" lang="zh-CN" altLang="en-US"/>
          </a:p>
        </p:txBody>
      </p:sp>
      <p:sp>
        <p:nvSpPr>
          <p:cNvPr id="37" name="标题 1"/>
          <p:cNvSpPr txBox="1"/>
          <p:nvPr/>
        </p:nvSpPr>
        <p:spPr>
          <a:xfrm rot="0" flipH="0" flipV="0">
            <a:off x="2478028" y="1031182"/>
            <a:ext cx="1173851" cy="14416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01</a:t>
            </a:r>
            <a:endParaRPr kumimoji="1" lang="zh-CN" altLang="en-US"/>
          </a:p>
        </p:txBody>
      </p:sp>
      <p:sp>
        <p:nvSpPr>
          <p:cNvPr id="38" name="标题 1"/>
          <p:cNvSpPr txBox="1"/>
          <p:nvPr/>
        </p:nvSpPr>
        <p:spPr>
          <a:xfrm rot="0" flipH="0" flipV="0">
            <a:off x="557698" y="5319694"/>
            <a:ext cx="6356144" cy="312330"/>
          </a:xfrm>
          <a:prstGeom prst="rect">
            <a:avLst/>
          </a:prstGeom>
          <a:noFill/>
          <a:ln>
            <a:noFill/>
          </a:ln>
        </p:spPr>
        <p:txBody>
          <a:bodyPr vert="horz" wrap="square" lIns="91440" tIns="45720" rIns="91440" bIns="45720" rtlCol="0" anchor="t"/>
          <a:lstStyle/>
          <a:p>
            <a:pPr algn="l">
              <a:lnSpc>
                <a:spcPct val="130000"/>
              </a:lnSpc>
            </a:pPr>
            <a:r>
              <a:rPr kumimoji="1" lang="en-US" altLang="zh-CN" sz="1200">
                <a:ln w="12700">
                  <a:noFill/>
                </a:ln>
                <a:solidFill>
                  <a:srgbClr val="000000">
                    <a:alpha val="30000"/>
                  </a:srgbClr>
                </a:solidFill>
                <a:latin typeface="Source Han Sans"/>
                <a:ea typeface="Source Han Sans"/>
                <a:cs typeface="Source Han Sans"/>
              </a:rPr>
              <a:t>PowerPoint  Design  - - - - - - - - - - - - - - - - - - </a:t>
            </a:r>
            <a:endParaRPr kumimoji="1" lang="zh-CN" altLang="en-US"/>
          </a:p>
        </p:txBody>
      </p:sp>
      <p:sp>
        <p:nvSpPr>
          <p:cNvPr id="39" name="标题 1"/>
          <p:cNvSpPr txBox="1"/>
          <p:nvPr/>
        </p:nvSpPr>
        <p:spPr>
          <a:xfrm rot="5400000" flipH="0" flipV="1">
            <a:off x="5024633" y="348984"/>
            <a:ext cx="1013524" cy="569557"/>
          </a:xfrm>
          <a:custGeom>
            <a:avLst/>
            <a:gdLst>
              <a:gd name="connsiteX0" fmla="*/ 983715 w 1013524"/>
              <a:gd name="connsiteY0" fmla="*/ 554653 h 569557"/>
              <a:gd name="connsiteX1" fmla="*/ 998619 w 1013524"/>
              <a:gd name="connsiteY1" fmla="*/ 569557 h 569557"/>
              <a:gd name="connsiteX2" fmla="*/ 1013524 w 1013524"/>
              <a:gd name="connsiteY2" fmla="*/ 554653 h 569557"/>
              <a:gd name="connsiteX3" fmla="*/ 998619 w 1013524"/>
              <a:gd name="connsiteY3" fmla="*/ 539748 h 569557"/>
              <a:gd name="connsiteX4" fmla="*/ 983715 w 1013524"/>
              <a:gd name="connsiteY4" fmla="*/ 554653 h 569557"/>
              <a:gd name="connsiteX5" fmla="*/ 983715 w 1013524"/>
              <a:gd name="connsiteY5" fmla="*/ 464569 h 569557"/>
              <a:gd name="connsiteX6" fmla="*/ 998619 w 1013524"/>
              <a:gd name="connsiteY6" fmla="*/ 479474 h 569557"/>
              <a:gd name="connsiteX7" fmla="*/ 1013524 w 1013524"/>
              <a:gd name="connsiteY7" fmla="*/ 464569 h 569557"/>
              <a:gd name="connsiteX8" fmla="*/ 998619 w 1013524"/>
              <a:gd name="connsiteY8" fmla="*/ 449664 h 569557"/>
              <a:gd name="connsiteX9" fmla="*/ 983715 w 1013524"/>
              <a:gd name="connsiteY9" fmla="*/ 464569 h 569557"/>
              <a:gd name="connsiteX10" fmla="*/ 983714 w 1013524"/>
              <a:gd name="connsiteY10" fmla="*/ 375240 h 569557"/>
              <a:gd name="connsiteX11" fmla="*/ 998618 w 1013524"/>
              <a:gd name="connsiteY11" fmla="*/ 390144 h 569557"/>
              <a:gd name="connsiteX12" fmla="*/ 1013523 w 1013524"/>
              <a:gd name="connsiteY12" fmla="*/ 375240 h 569557"/>
              <a:gd name="connsiteX13" fmla="*/ 998618 w 1013524"/>
              <a:gd name="connsiteY13" fmla="*/ 360335 h 569557"/>
              <a:gd name="connsiteX14" fmla="*/ 983714 w 1013524"/>
              <a:gd name="connsiteY14" fmla="*/ 375240 h 569557"/>
              <a:gd name="connsiteX15" fmla="*/ 983714 w 1013524"/>
              <a:gd name="connsiteY15" fmla="*/ 285156 h 569557"/>
              <a:gd name="connsiteX16" fmla="*/ 998618 w 1013524"/>
              <a:gd name="connsiteY16" fmla="*/ 300061 h 569557"/>
              <a:gd name="connsiteX17" fmla="*/ 1013523 w 1013524"/>
              <a:gd name="connsiteY17" fmla="*/ 285156 h 569557"/>
              <a:gd name="connsiteX18" fmla="*/ 998618 w 1013524"/>
              <a:gd name="connsiteY18" fmla="*/ 270251 h 569557"/>
              <a:gd name="connsiteX19" fmla="*/ 983714 w 1013524"/>
              <a:gd name="connsiteY19" fmla="*/ 285156 h 569557"/>
              <a:gd name="connsiteX20" fmla="*/ 983714 w 1013524"/>
              <a:gd name="connsiteY20" fmla="*/ 195072 h 569557"/>
              <a:gd name="connsiteX21" fmla="*/ 998618 w 1013524"/>
              <a:gd name="connsiteY21" fmla="*/ 209977 h 569557"/>
              <a:gd name="connsiteX22" fmla="*/ 1013523 w 1013524"/>
              <a:gd name="connsiteY22" fmla="*/ 195072 h 569557"/>
              <a:gd name="connsiteX23" fmla="*/ 998618 w 1013524"/>
              <a:gd name="connsiteY23" fmla="*/ 180167 h 569557"/>
              <a:gd name="connsiteX24" fmla="*/ 983714 w 1013524"/>
              <a:gd name="connsiteY24" fmla="*/ 195072 h 569557"/>
              <a:gd name="connsiteX25" fmla="*/ 983714 w 1013524"/>
              <a:gd name="connsiteY25" fmla="*/ 104989 h 569557"/>
              <a:gd name="connsiteX26" fmla="*/ 998618 w 1013524"/>
              <a:gd name="connsiteY26" fmla="*/ 119893 h 569557"/>
              <a:gd name="connsiteX27" fmla="*/ 1013523 w 1013524"/>
              <a:gd name="connsiteY27" fmla="*/ 104989 h 569557"/>
              <a:gd name="connsiteX28" fmla="*/ 998618 w 1013524"/>
              <a:gd name="connsiteY28" fmla="*/ 90084 h 569557"/>
              <a:gd name="connsiteX29" fmla="*/ 983714 w 1013524"/>
              <a:gd name="connsiteY29" fmla="*/ 104989 h 569557"/>
              <a:gd name="connsiteX30" fmla="*/ 983714 w 1013524"/>
              <a:gd name="connsiteY30" fmla="*/ 14905 h 569557"/>
              <a:gd name="connsiteX31" fmla="*/ 998618 w 1013524"/>
              <a:gd name="connsiteY31" fmla="*/ 29810 h 569557"/>
              <a:gd name="connsiteX32" fmla="*/ 1013523 w 1013524"/>
              <a:gd name="connsiteY32" fmla="*/ 14905 h 569557"/>
              <a:gd name="connsiteX33" fmla="*/ 998618 w 1013524"/>
              <a:gd name="connsiteY33" fmla="*/ 0 h 569557"/>
              <a:gd name="connsiteX34" fmla="*/ 983714 w 1013524"/>
              <a:gd name="connsiteY34" fmla="*/ 14905 h 569557"/>
              <a:gd name="connsiteX35" fmla="*/ 894286 w 1013524"/>
              <a:gd name="connsiteY35" fmla="*/ 554653 h 569557"/>
              <a:gd name="connsiteX36" fmla="*/ 909191 w 1013524"/>
              <a:gd name="connsiteY36" fmla="*/ 569557 h 569557"/>
              <a:gd name="connsiteX37" fmla="*/ 924096 w 1013524"/>
              <a:gd name="connsiteY37" fmla="*/ 554653 h 569557"/>
              <a:gd name="connsiteX38" fmla="*/ 909191 w 1013524"/>
              <a:gd name="connsiteY38" fmla="*/ 539748 h 569557"/>
              <a:gd name="connsiteX39" fmla="*/ 894286 w 1013524"/>
              <a:gd name="connsiteY39" fmla="*/ 554653 h 569557"/>
              <a:gd name="connsiteX40" fmla="*/ 894286 w 1013524"/>
              <a:gd name="connsiteY40" fmla="*/ 464569 h 569557"/>
              <a:gd name="connsiteX41" fmla="*/ 909191 w 1013524"/>
              <a:gd name="connsiteY41" fmla="*/ 479474 h 569557"/>
              <a:gd name="connsiteX42" fmla="*/ 924096 w 1013524"/>
              <a:gd name="connsiteY42" fmla="*/ 464569 h 569557"/>
              <a:gd name="connsiteX43" fmla="*/ 909191 w 1013524"/>
              <a:gd name="connsiteY43" fmla="*/ 449664 h 569557"/>
              <a:gd name="connsiteX44" fmla="*/ 894286 w 1013524"/>
              <a:gd name="connsiteY44" fmla="*/ 464569 h 569557"/>
              <a:gd name="connsiteX45" fmla="*/ 894285 w 1013524"/>
              <a:gd name="connsiteY45" fmla="*/ 375240 h 569557"/>
              <a:gd name="connsiteX46" fmla="*/ 909190 w 1013524"/>
              <a:gd name="connsiteY46" fmla="*/ 390144 h 569557"/>
              <a:gd name="connsiteX47" fmla="*/ 924095 w 1013524"/>
              <a:gd name="connsiteY47" fmla="*/ 375240 h 569557"/>
              <a:gd name="connsiteX48" fmla="*/ 909190 w 1013524"/>
              <a:gd name="connsiteY48" fmla="*/ 360335 h 569557"/>
              <a:gd name="connsiteX49" fmla="*/ 894285 w 1013524"/>
              <a:gd name="connsiteY49" fmla="*/ 375240 h 569557"/>
              <a:gd name="connsiteX50" fmla="*/ 894285 w 1013524"/>
              <a:gd name="connsiteY50" fmla="*/ 285156 h 569557"/>
              <a:gd name="connsiteX51" fmla="*/ 909190 w 1013524"/>
              <a:gd name="connsiteY51" fmla="*/ 300061 h 569557"/>
              <a:gd name="connsiteX52" fmla="*/ 924095 w 1013524"/>
              <a:gd name="connsiteY52" fmla="*/ 285156 h 569557"/>
              <a:gd name="connsiteX53" fmla="*/ 909190 w 1013524"/>
              <a:gd name="connsiteY53" fmla="*/ 270251 h 569557"/>
              <a:gd name="connsiteX54" fmla="*/ 894285 w 1013524"/>
              <a:gd name="connsiteY54" fmla="*/ 285156 h 569557"/>
              <a:gd name="connsiteX55" fmla="*/ 894285 w 1013524"/>
              <a:gd name="connsiteY55" fmla="*/ 195072 h 569557"/>
              <a:gd name="connsiteX56" fmla="*/ 909190 w 1013524"/>
              <a:gd name="connsiteY56" fmla="*/ 209977 h 569557"/>
              <a:gd name="connsiteX57" fmla="*/ 924095 w 1013524"/>
              <a:gd name="connsiteY57" fmla="*/ 195072 h 569557"/>
              <a:gd name="connsiteX58" fmla="*/ 909190 w 1013524"/>
              <a:gd name="connsiteY58" fmla="*/ 180167 h 569557"/>
              <a:gd name="connsiteX59" fmla="*/ 894285 w 1013524"/>
              <a:gd name="connsiteY59" fmla="*/ 195072 h 569557"/>
              <a:gd name="connsiteX60" fmla="*/ 894285 w 1013524"/>
              <a:gd name="connsiteY60" fmla="*/ 104989 h 569557"/>
              <a:gd name="connsiteX61" fmla="*/ 909190 w 1013524"/>
              <a:gd name="connsiteY61" fmla="*/ 119893 h 569557"/>
              <a:gd name="connsiteX62" fmla="*/ 924095 w 1013524"/>
              <a:gd name="connsiteY62" fmla="*/ 104989 h 569557"/>
              <a:gd name="connsiteX63" fmla="*/ 909190 w 1013524"/>
              <a:gd name="connsiteY63" fmla="*/ 90084 h 569557"/>
              <a:gd name="connsiteX64" fmla="*/ 894285 w 1013524"/>
              <a:gd name="connsiteY64" fmla="*/ 104989 h 569557"/>
              <a:gd name="connsiteX65" fmla="*/ 894285 w 1013524"/>
              <a:gd name="connsiteY65" fmla="*/ 14905 h 569557"/>
              <a:gd name="connsiteX66" fmla="*/ 909190 w 1013524"/>
              <a:gd name="connsiteY66" fmla="*/ 29810 h 569557"/>
              <a:gd name="connsiteX67" fmla="*/ 924095 w 1013524"/>
              <a:gd name="connsiteY67" fmla="*/ 14905 h 569557"/>
              <a:gd name="connsiteX68" fmla="*/ 909190 w 1013524"/>
              <a:gd name="connsiteY68" fmla="*/ 0 h 569557"/>
              <a:gd name="connsiteX69" fmla="*/ 894285 w 1013524"/>
              <a:gd name="connsiteY69" fmla="*/ 14905 h 569557"/>
              <a:gd name="connsiteX70" fmla="*/ 804858 w 1013524"/>
              <a:gd name="connsiteY70" fmla="*/ 554653 h 569557"/>
              <a:gd name="connsiteX71" fmla="*/ 819762 w 1013524"/>
              <a:gd name="connsiteY71" fmla="*/ 569557 h 569557"/>
              <a:gd name="connsiteX72" fmla="*/ 834667 w 1013524"/>
              <a:gd name="connsiteY72" fmla="*/ 554653 h 569557"/>
              <a:gd name="connsiteX73" fmla="*/ 819762 w 1013524"/>
              <a:gd name="connsiteY73" fmla="*/ 539748 h 569557"/>
              <a:gd name="connsiteX74" fmla="*/ 804858 w 1013524"/>
              <a:gd name="connsiteY74" fmla="*/ 554653 h 569557"/>
              <a:gd name="connsiteX75" fmla="*/ 804858 w 1013524"/>
              <a:gd name="connsiteY75" fmla="*/ 464569 h 569557"/>
              <a:gd name="connsiteX76" fmla="*/ 819762 w 1013524"/>
              <a:gd name="connsiteY76" fmla="*/ 479474 h 569557"/>
              <a:gd name="connsiteX77" fmla="*/ 834667 w 1013524"/>
              <a:gd name="connsiteY77" fmla="*/ 464569 h 569557"/>
              <a:gd name="connsiteX78" fmla="*/ 819762 w 1013524"/>
              <a:gd name="connsiteY78" fmla="*/ 449664 h 569557"/>
              <a:gd name="connsiteX79" fmla="*/ 804858 w 1013524"/>
              <a:gd name="connsiteY79" fmla="*/ 464569 h 569557"/>
              <a:gd name="connsiteX80" fmla="*/ 804857 w 1013524"/>
              <a:gd name="connsiteY80" fmla="*/ 375240 h 569557"/>
              <a:gd name="connsiteX81" fmla="*/ 819761 w 1013524"/>
              <a:gd name="connsiteY81" fmla="*/ 390144 h 569557"/>
              <a:gd name="connsiteX82" fmla="*/ 834666 w 1013524"/>
              <a:gd name="connsiteY82" fmla="*/ 375240 h 569557"/>
              <a:gd name="connsiteX83" fmla="*/ 819761 w 1013524"/>
              <a:gd name="connsiteY83" fmla="*/ 360335 h 569557"/>
              <a:gd name="connsiteX84" fmla="*/ 804857 w 1013524"/>
              <a:gd name="connsiteY84" fmla="*/ 375240 h 569557"/>
              <a:gd name="connsiteX85" fmla="*/ 804857 w 1013524"/>
              <a:gd name="connsiteY85" fmla="*/ 285156 h 569557"/>
              <a:gd name="connsiteX86" fmla="*/ 819761 w 1013524"/>
              <a:gd name="connsiteY86" fmla="*/ 300061 h 569557"/>
              <a:gd name="connsiteX87" fmla="*/ 834666 w 1013524"/>
              <a:gd name="connsiteY87" fmla="*/ 285156 h 569557"/>
              <a:gd name="connsiteX88" fmla="*/ 819761 w 1013524"/>
              <a:gd name="connsiteY88" fmla="*/ 270251 h 569557"/>
              <a:gd name="connsiteX89" fmla="*/ 804857 w 1013524"/>
              <a:gd name="connsiteY89" fmla="*/ 285156 h 569557"/>
              <a:gd name="connsiteX90" fmla="*/ 804857 w 1013524"/>
              <a:gd name="connsiteY90" fmla="*/ 195072 h 569557"/>
              <a:gd name="connsiteX91" fmla="*/ 819761 w 1013524"/>
              <a:gd name="connsiteY91" fmla="*/ 209977 h 569557"/>
              <a:gd name="connsiteX92" fmla="*/ 834666 w 1013524"/>
              <a:gd name="connsiteY92" fmla="*/ 195072 h 569557"/>
              <a:gd name="connsiteX93" fmla="*/ 819761 w 1013524"/>
              <a:gd name="connsiteY93" fmla="*/ 180167 h 569557"/>
              <a:gd name="connsiteX94" fmla="*/ 804857 w 1013524"/>
              <a:gd name="connsiteY94" fmla="*/ 195072 h 569557"/>
              <a:gd name="connsiteX95" fmla="*/ 804857 w 1013524"/>
              <a:gd name="connsiteY95" fmla="*/ 104989 h 569557"/>
              <a:gd name="connsiteX96" fmla="*/ 819761 w 1013524"/>
              <a:gd name="connsiteY96" fmla="*/ 119893 h 569557"/>
              <a:gd name="connsiteX97" fmla="*/ 834666 w 1013524"/>
              <a:gd name="connsiteY97" fmla="*/ 104989 h 569557"/>
              <a:gd name="connsiteX98" fmla="*/ 819761 w 1013524"/>
              <a:gd name="connsiteY98" fmla="*/ 90084 h 569557"/>
              <a:gd name="connsiteX99" fmla="*/ 804857 w 1013524"/>
              <a:gd name="connsiteY99" fmla="*/ 104989 h 569557"/>
              <a:gd name="connsiteX100" fmla="*/ 804857 w 1013524"/>
              <a:gd name="connsiteY100" fmla="*/ 14905 h 569557"/>
              <a:gd name="connsiteX101" fmla="*/ 819761 w 1013524"/>
              <a:gd name="connsiteY101" fmla="*/ 29810 h 569557"/>
              <a:gd name="connsiteX102" fmla="*/ 834666 w 1013524"/>
              <a:gd name="connsiteY102" fmla="*/ 14905 h 569557"/>
              <a:gd name="connsiteX103" fmla="*/ 819761 w 1013524"/>
              <a:gd name="connsiteY103" fmla="*/ 0 h 569557"/>
              <a:gd name="connsiteX104" fmla="*/ 804857 w 1013524"/>
              <a:gd name="connsiteY104" fmla="*/ 14905 h 569557"/>
              <a:gd name="connsiteX105" fmla="*/ 715429 w 1013524"/>
              <a:gd name="connsiteY105" fmla="*/ 554653 h 569557"/>
              <a:gd name="connsiteX106" fmla="*/ 730334 w 1013524"/>
              <a:gd name="connsiteY106" fmla="*/ 569557 h 569557"/>
              <a:gd name="connsiteX107" fmla="*/ 745239 w 1013524"/>
              <a:gd name="connsiteY107" fmla="*/ 554653 h 569557"/>
              <a:gd name="connsiteX108" fmla="*/ 730334 w 1013524"/>
              <a:gd name="connsiteY108" fmla="*/ 539748 h 569557"/>
              <a:gd name="connsiteX109" fmla="*/ 715429 w 1013524"/>
              <a:gd name="connsiteY109" fmla="*/ 554653 h 569557"/>
              <a:gd name="connsiteX110" fmla="*/ 715429 w 1013524"/>
              <a:gd name="connsiteY110" fmla="*/ 464569 h 569557"/>
              <a:gd name="connsiteX111" fmla="*/ 730334 w 1013524"/>
              <a:gd name="connsiteY111" fmla="*/ 479474 h 569557"/>
              <a:gd name="connsiteX112" fmla="*/ 745239 w 1013524"/>
              <a:gd name="connsiteY112" fmla="*/ 464569 h 569557"/>
              <a:gd name="connsiteX113" fmla="*/ 730334 w 1013524"/>
              <a:gd name="connsiteY113" fmla="*/ 449664 h 569557"/>
              <a:gd name="connsiteX114" fmla="*/ 715429 w 1013524"/>
              <a:gd name="connsiteY114" fmla="*/ 464569 h 569557"/>
              <a:gd name="connsiteX115" fmla="*/ 715428 w 1013524"/>
              <a:gd name="connsiteY115" fmla="*/ 375240 h 569557"/>
              <a:gd name="connsiteX116" fmla="*/ 730333 w 1013524"/>
              <a:gd name="connsiteY116" fmla="*/ 390144 h 569557"/>
              <a:gd name="connsiteX117" fmla="*/ 745238 w 1013524"/>
              <a:gd name="connsiteY117" fmla="*/ 375240 h 569557"/>
              <a:gd name="connsiteX118" fmla="*/ 730333 w 1013524"/>
              <a:gd name="connsiteY118" fmla="*/ 360335 h 569557"/>
              <a:gd name="connsiteX119" fmla="*/ 715428 w 1013524"/>
              <a:gd name="connsiteY119" fmla="*/ 375240 h 569557"/>
              <a:gd name="connsiteX120" fmla="*/ 715428 w 1013524"/>
              <a:gd name="connsiteY120" fmla="*/ 285156 h 569557"/>
              <a:gd name="connsiteX121" fmla="*/ 730333 w 1013524"/>
              <a:gd name="connsiteY121" fmla="*/ 300061 h 569557"/>
              <a:gd name="connsiteX122" fmla="*/ 745238 w 1013524"/>
              <a:gd name="connsiteY122" fmla="*/ 285156 h 569557"/>
              <a:gd name="connsiteX123" fmla="*/ 730333 w 1013524"/>
              <a:gd name="connsiteY123" fmla="*/ 270251 h 569557"/>
              <a:gd name="connsiteX124" fmla="*/ 715428 w 1013524"/>
              <a:gd name="connsiteY124" fmla="*/ 285156 h 569557"/>
              <a:gd name="connsiteX125" fmla="*/ 715428 w 1013524"/>
              <a:gd name="connsiteY125" fmla="*/ 195072 h 569557"/>
              <a:gd name="connsiteX126" fmla="*/ 730333 w 1013524"/>
              <a:gd name="connsiteY126" fmla="*/ 209977 h 569557"/>
              <a:gd name="connsiteX127" fmla="*/ 745238 w 1013524"/>
              <a:gd name="connsiteY127" fmla="*/ 195072 h 569557"/>
              <a:gd name="connsiteX128" fmla="*/ 730333 w 1013524"/>
              <a:gd name="connsiteY128" fmla="*/ 180167 h 569557"/>
              <a:gd name="connsiteX129" fmla="*/ 715428 w 1013524"/>
              <a:gd name="connsiteY129" fmla="*/ 195072 h 569557"/>
              <a:gd name="connsiteX130" fmla="*/ 715428 w 1013524"/>
              <a:gd name="connsiteY130" fmla="*/ 104989 h 569557"/>
              <a:gd name="connsiteX131" fmla="*/ 730333 w 1013524"/>
              <a:gd name="connsiteY131" fmla="*/ 119893 h 569557"/>
              <a:gd name="connsiteX132" fmla="*/ 745238 w 1013524"/>
              <a:gd name="connsiteY132" fmla="*/ 104989 h 569557"/>
              <a:gd name="connsiteX133" fmla="*/ 730333 w 1013524"/>
              <a:gd name="connsiteY133" fmla="*/ 90084 h 569557"/>
              <a:gd name="connsiteX134" fmla="*/ 715428 w 1013524"/>
              <a:gd name="connsiteY134" fmla="*/ 104989 h 569557"/>
              <a:gd name="connsiteX135" fmla="*/ 715428 w 1013524"/>
              <a:gd name="connsiteY135" fmla="*/ 14905 h 569557"/>
              <a:gd name="connsiteX136" fmla="*/ 730333 w 1013524"/>
              <a:gd name="connsiteY136" fmla="*/ 29810 h 569557"/>
              <a:gd name="connsiteX137" fmla="*/ 745238 w 1013524"/>
              <a:gd name="connsiteY137" fmla="*/ 14905 h 569557"/>
              <a:gd name="connsiteX138" fmla="*/ 730333 w 1013524"/>
              <a:gd name="connsiteY138" fmla="*/ 0 h 569557"/>
              <a:gd name="connsiteX139" fmla="*/ 715428 w 1013524"/>
              <a:gd name="connsiteY139" fmla="*/ 14905 h 569557"/>
              <a:gd name="connsiteX140" fmla="*/ 626001 w 1013524"/>
              <a:gd name="connsiteY140" fmla="*/ 554653 h 569557"/>
              <a:gd name="connsiteX141" fmla="*/ 640905 w 1013524"/>
              <a:gd name="connsiteY141" fmla="*/ 569557 h 569557"/>
              <a:gd name="connsiteX142" fmla="*/ 655810 w 1013524"/>
              <a:gd name="connsiteY142" fmla="*/ 554653 h 569557"/>
              <a:gd name="connsiteX143" fmla="*/ 640905 w 1013524"/>
              <a:gd name="connsiteY143" fmla="*/ 539748 h 569557"/>
              <a:gd name="connsiteX144" fmla="*/ 626001 w 1013524"/>
              <a:gd name="connsiteY144" fmla="*/ 554653 h 569557"/>
              <a:gd name="connsiteX145" fmla="*/ 626001 w 1013524"/>
              <a:gd name="connsiteY145" fmla="*/ 464569 h 569557"/>
              <a:gd name="connsiteX146" fmla="*/ 640905 w 1013524"/>
              <a:gd name="connsiteY146" fmla="*/ 479474 h 569557"/>
              <a:gd name="connsiteX147" fmla="*/ 655810 w 1013524"/>
              <a:gd name="connsiteY147" fmla="*/ 464569 h 569557"/>
              <a:gd name="connsiteX148" fmla="*/ 640905 w 1013524"/>
              <a:gd name="connsiteY148" fmla="*/ 449664 h 569557"/>
              <a:gd name="connsiteX149" fmla="*/ 626001 w 1013524"/>
              <a:gd name="connsiteY149" fmla="*/ 464569 h 569557"/>
              <a:gd name="connsiteX150" fmla="*/ 626000 w 1013524"/>
              <a:gd name="connsiteY150" fmla="*/ 375240 h 569557"/>
              <a:gd name="connsiteX151" fmla="*/ 640904 w 1013524"/>
              <a:gd name="connsiteY151" fmla="*/ 390144 h 569557"/>
              <a:gd name="connsiteX152" fmla="*/ 655809 w 1013524"/>
              <a:gd name="connsiteY152" fmla="*/ 375240 h 569557"/>
              <a:gd name="connsiteX153" fmla="*/ 640904 w 1013524"/>
              <a:gd name="connsiteY153" fmla="*/ 360335 h 569557"/>
              <a:gd name="connsiteX154" fmla="*/ 626000 w 1013524"/>
              <a:gd name="connsiteY154" fmla="*/ 375240 h 569557"/>
              <a:gd name="connsiteX155" fmla="*/ 626000 w 1013524"/>
              <a:gd name="connsiteY155" fmla="*/ 285156 h 569557"/>
              <a:gd name="connsiteX156" fmla="*/ 640904 w 1013524"/>
              <a:gd name="connsiteY156" fmla="*/ 300061 h 569557"/>
              <a:gd name="connsiteX157" fmla="*/ 655809 w 1013524"/>
              <a:gd name="connsiteY157" fmla="*/ 285156 h 569557"/>
              <a:gd name="connsiteX158" fmla="*/ 640904 w 1013524"/>
              <a:gd name="connsiteY158" fmla="*/ 270251 h 569557"/>
              <a:gd name="connsiteX159" fmla="*/ 626000 w 1013524"/>
              <a:gd name="connsiteY159" fmla="*/ 285156 h 569557"/>
              <a:gd name="connsiteX160" fmla="*/ 626000 w 1013524"/>
              <a:gd name="connsiteY160" fmla="*/ 195072 h 569557"/>
              <a:gd name="connsiteX161" fmla="*/ 640904 w 1013524"/>
              <a:gd name="connsiteY161" fmla="*/ 209977 h 569557"/>
              <a:gd name="connsiteX162" fmla="*/ 655809 w 1013524"/>
              <a:gd name="connsiteY162" fmla="*/ 195072 h 569557"/>
              <a:gd name="connsiteX163" fmla="*/ 640904 w 1013524"/>
              <a:gd name="connsiteY163" fmla="*/ 180167 h 569557"/>
              <a:gd name="connsiteX164" fmla="*/ 626000 w 1013524"/>
              <a:gd name="connsiteY164" fmla="*/ 195072 h 569557"/>
              <a:gd name="connsiteX165" fmla="*/ 626000 w 1013524"/>
              <a:gd name="connsiteY165" fmla="*/ 104989 h 569557"/>
              <a:gd name="connsiteX166" fmla="*/ 640904 w 1013524"/>
              <a:gd name="connsiteY166" fmla="*/ 119893 h 569557"/>
              <a:gd name="connsiteX167" fmla="*/ 655809 w 1013524"/>
              <a:gd name="connsiteY167" fmla="*/ 104989 h 569557"/>
              <a:gd name="connsiteX168" fmla="*/ 640904 w 1013524"/>
              <a:gd name="connsiteY168" fmla="*/ 90084 h 569557"/>
              <a:gd name="connsiteX169" fmla="*/ 626000 w 1013524"/>
              <a:gd name="connsiteY169" fmla="*/ 104989 h 569557"/>
              <a:gd name="connsiteX170" fmla="*/ 626000 w 1013524"/>
              <a:gd name="connsiteY170" fmla="*/ 14905 h 569557"/>
              <a:gd name="connsiteX171" fmla="*/ 640904 w 1013524"/>
              <a:gd name="connsiteY171" fmla="*/ 29810 h 569557"/>
              <a:gd name="connsiteX172" fmla="*/ 655809 w 1013524"/>
              <a:gd name="connsiteY172" fmla="*/ 14905 h 569557"/>
              <a:gd name="connsiteX173" fmla="*/ 640904 w 1013524"/>
              <a:gd name="connsiteY173" fmla="*/ 0 h 569557"/>
              <a:gd name="connsiteX174" fmla="*/ 626000 w 1013524"/>
              <a:gd name="connsiteY174" fmla="*/ 14905 h 569557"/>
              <a:gd name="connsiteX175" fmla="*/ 536572 w 1013524"/>
              <a:gd name="connsiteY175" fmla="*/ 554653 h 569557"/>
              <a:gd name="connsiteX176" fmla="*/ 551477 w 1013524"/>
              <a:gd name="connsiteY176" fmla="*/ 569557 h 569557"/>
              <a:gd name="connsiteX177" fmla="*/ 566382 w 1013524"/>
              <a:gd name="connsiteY177" fmla="*/ 554653 h 569557"/>
              <a:gd name="connsiteX178" fmla="*/ 551477 w 1013524"/>
              <a:gd name="connsiteY178" fmla="*/ 539748 h 569557"/>
              <a:gd name="connsiteX179" fmla="*/ 536572 w 1013524"/>
              <a:gd name="connsiteY179" fmla="*/ 554653 h 569557"/>
              <a:gd name="connsiteX180" fmla="*/ 536572 w 1013524"/>
              <a:gd name="connsiteY180" fmla="*/ 464569 h 569557"/>
              <a:gd name="connsiteX181" fmla="*/ 551477 w 1013524"/>
              <a:gd name="connsiteY181" fmla="*/ 479474 h 569557"/>
              <a:gd name="connsiteX182" fmla="*/ 566382 w 1013524"/>
              <a:gd name="connsiteY182" fmla="*/ 464569 h 569557"/>
              <a:gd name="connsiteX183" fmla="*/ 551477 w 1013524"/>
              <a:gd name="connsiteY183" fmla="*/ 449664 h 569557"/>
              <a:gd name="connsiteX184" fmla="*/ 536572 w 1013524"/>
              <a:gd name="connsiteY184" fmla="*/ 464569 h 569557"/>
              <a:gd name="connsiteX185" fmla="*/ 536571 w 1013524"/>
              <a:gd name="connsiteY185" fmla="*/ 375240 h 569557"/>
              <a:gd name="connsiteX186" fmla="*/ 551476 w 1013524"/>
              <a:gd name="connsiteY186" fmla="*/ 390144 h 569557"/>
              <a:gd name="connsiteX187" fmla="*/ 566381 w 1013524"/>
              <a:gd name="connsiteY187" fmla="*/ 375240 h 569557"/>
              <a:gd name="connsiteX188" fmla="*/ 551476 w 1013524"/>
              <a:gd name="connsiteY188" fmla="*/ 360335 h 569557"/>
              <a:gd name="connsiteX189" fmla="*/ 536571 w 1013524"/>
              <a:gd name="connsiteY189" fmla="*/ 375240 h 569557"/>
              <a:gd name="connsiteX190" fmla="*/ 536571 w 1013524"/>
              <a:gd name="connsiteY190" fmla="*/ 285156 h 569557"/>
              <a:gd name="connsiteX191" fmla="*/ 551476 w 1013524"/>
              <a:gd name="connsiteY191" fmla="*/ 300061 h 569557"/>
              <a:gd name="connsiteX192" fmla="*/ 566381 w 1013524"/>
              <a:gd name="connsiteY192" fmla="*/ 285156 h 569557"/>
              <a:gd name="connsiteX193" fmla="*/ 551476 w 1013524"/>
              <a:gd name="connsiteY193" fmla="*/ 270251 h 569557"/>
              <a:gd name="connsiteX194" fmla="*/ 536571 w 1013524"/>
              <a:gd name="connsiteY194" fmla="*/ 285156 h 569557"/>
              <a:gd name="connsiteX195" fmla="*/ 536571 w 1013524"/>
              <a:gd name="connsiteY195" fmla="*/ 195072 h 569557"/>
              <a:gd name="connsiteX196" fmla="*/ 551476 w 1013524"/>
              <a:gd name="connsiteY196" fmla="*/ 209977 h 569557"/>
              <a:gd name="connsiteX197" fmla="*/ 566381 w 1013524"/>
              <a:gd name="connsiteY197" fmla="*/ 195072 h 569557"/>
              <a:gd name="connsiteX198" fmla="*/ 551476 w 1013524"/>
              <a:gd name="connsiteY198" fmla="*/ 180167 h 569557"/>
              <a:gd name="connsiteX199" fmla="*/ 536571 w 1013524"/>
              <a:gd name="connsiteY199" fmla="*/ 195072 h 569557"/>
              <a:gd name="connsiteX200" fmla="*/ 536571 w 1013524"/>
              <a:gd name="connsiteY200" fmla="*/ 104989 h 569557"/>
              <a:gd name="connsiteX201" fmla="*/ 551476 w 1013524"/>
              <a:gd name="connsiteY201" fmla="*/ 119893 h 569557"/>
              <a:gd name="connsiteX202" fmla="*/ 566381 w 1013524"/>
              <a:gd name="connsiteY202" fmla="*/ 104989 h 569557"/>
              <a:gd name="connsiteX203" fmla="*/ 551476 w 1013524"/>
              <a:gd name="connsiteY203" fmla="*/ 90084 h 569557"/>
              <a:gd name="connsiteX204" fmla="*/ 536571 w 1013524"/>
              <a:gd name="connsiteY204" fmla="*/ 104989 h 569557"/>
              <a:gd name="connsiteX205" fmla="*/ 536571 w 1013524"/>
              <a:gd name="connsiteY205" fmla="*/ 14905 h 569557"/>
              <a:gd name="connsiteX206" fmla="*/ 551476 w 1013524"/>
              <a:gd name="connsiteY206" fmla="*/ 29810 h 569557"/>
              <a:gd name="connsiteX207" fmla="*/ 566381 w 1013524"/>
              <a:gd name="connsiteY207" fmla="*/ 14905 h 569557"/>
              <a:gd name="connsiteX208" fmla="*/ 551476 w 1013524"/>
              <a:gd name="connsiteY208" fmla="*/ 0 h 569557"/>
              <a:gd name="connsiteX209" fmla="*/ 536571 w 1013524"/>
              <a:gd name="connsiteY209" fmla="*/ 14905 h 569557"/>
              <a:gd name="connsiteX210" fmla="*/ 447144 w 1013524"/>
              <a:gd name="connsiteY210" fmla="*/ 554653 h 569557"/>
              <a:gd name="connsiteX211" fmla="*/ 462048 w 1013524"/>
              <a:gd name="connsiteY211" fmla="*/ 569557 h 569557"/>
              <a:gd name="connsiteX212" fmla="*/ 476953 w 1013524"/>
              <a:gd name="connsiteY212" fmla="*/ 554653 h 569557"/>
              <a:gd name="connsiteX213" fmla="*/ 462048 w 1013524"/>
              <a:gd name="connsiteY213" fmla="*/ 539748 h 569557"/>
              <a:gd name="connsiteX214" fmla="*/ 447144 w 1013524"/>
              <a:gd name="connsiteY214" fmla="*/ 554653 h 569557"/>
              <a:gd name="connsiteX215" fmla="*/ 447144 w 1013524"/>
              <a:gd name="connsiteY215" fmla="*/ 464569 h 569557"/>
              <a:gd name="connsiteX216" fmla="*/ 462048 w 1013524"/>
              <a:gd name="connsiteY216" fmla="*/ 479474 h 569557"/>
              <a:gd name="connsiteX217" fmla="*/ 476953 w 1013524"/>
              <a:gd name="connsiteY217" fmla="*/ 464569 h 569557"/>
              <a:gd name="connsiteX218" fmla="*/ 462048 w 1013524"/>
              <a:gd name="connsiteY218" fmla="*/ 449664 h 569557"/>
              <a:gd name="connsiteX219" fmla="*/ 447144 w 1013524"/>
              <a:gd name="connsiteY219" fmla="*/ 464569 h 569557"/>
              <a:gd name="connsiteX220" fmla="*/ 447143 w 1013524"/>
              <a:gd name="connsiteY220" fmla="*/ 375240 h 569557"/>
              <a:gd name="connsiteX221" fmla="*/ 462047 w 1013524"/>
              <a:gd name="connsiteY221" fmla="*/ 390144 h 569557"/>
              <a:gd name="connsiteX222" fmla="*/ 476952 w 1013524"/>
              <a:gd name="connsiteY222" fmla="*/ 375240 h 569557"/>
              <a:gd name="connsiteX223" fmla="*/ 462047 w 1013524"/>
              <a:gd name="connsiteY223" fmla="*/ 360335 h 569557"/>
              <a:gd name="connsiteX224" fmla="*/ 447143 w 1013524"/>
              <a:gd name="connsiteY224" fmla="*/ 375240 h 569557"/>
              <a:gd name="connsiteX225" fmla="*/ 447143 w 1013524"/>
              <a:gd name="connsiteY225" fmla="*/ 285156 h 569557"/>
              <a:gd name="connsiteX226" fmla="*/ 462047 w 1013524"/>
              <a:gd name="connsiteY226" fmla="*/ 300061 h 569557"/>
              <a:gd name="connsiteX227" fmla="*/ 476952 w 1013524"/>
              <a:gd name="connsiteY227" fmla="*/ 285156 h 569557"/>
              <a:gd name="connsiteX228" fmla="*/ 462047 w 1013524"/>
              <a:gd name="connsiteY228" fmla="*/ 270251 h 569557"/>
              <a:gd name="connsiteX229" fmla="*/ 447143 w 1013524"/>
              <a:gd name="connsiteY229" fmla="*/ 285156 h 569557"/>
              <a:gd name="connsiteX230" fmla="*/ 447143 w 1013524"/>
              <a:gd name="connsiteY230" fmla="*/ 195072 h 569557"/>
              <a:gd name="connsiteX231" fmla="*/ 462047 w 1013524"/>
              <a:gd name="connsiteY231" fmla="*/ 209977 h 569557"/>
              <a:gd name="connsiteX232" fmla="*/ 476952 w 1013524"/>
              <a:gd name="connsiteY232" fmla="*/ 195072 h 569557"/>
              <a:gd name="connsiteX233" fmla="*/ 462047 w 1013524"/>
              <a:gd name="connsiteY233" fmla="*/ 180167 h 569557"/>
              <a:gd name="connsiteX234" fmla="*/ 447143 w 1013524"/>
              <a:gd name="connsiteY234" fmla="*/ 195072 h 569557"/>
              <a:gd name="connsiteX235" fmla="*/ 447143 w 1013524"/>
              <a:gd name="connsiteY235" fmla="*/ 104989 h 569557"/>
              <a:gd name="connsiteX236" fmla="*/ 462047 w 1013524"/>
              <a:gd name="connsiteY236" fmla="*/ 119893 h 569557"/>
              <a:gd name="connsiteX237" fmla="*/ 476952 w 1013524"/>
              <a:gd name="connsiteY237" fmla="*/ 104989 h 569557"/>
              <a:gd name="connsiteX238" fmla="*/ 462047 w 1013524"/>
              <a:gd name="connsiteY238" fmla="*/ 90084 h 569557"/>
              <a:gd name="connsiteX239" fmla="*/ 447143 w 1013524"/>
              <a:gd name="connsiteY239" fmla="*/ 104989 h 569557"/>
              <a:gd name="connsiteX240" fmla="*/ 447143 w 1013524"/>
              <a:gd name="connsiteY240" fmla="*/ 14905 h 569557"/>
              <a:gd name="connsiteX241" fmla="*/ 462047 w 1013524"/>
              <a:gd name="connsiteY241" fmla="*/ 29810 h 569557"/>
              <a:gd name="connsiteX242" fmla="*/ 476952 w 1013524"/>
              <a:gd name="connsiteY242" fmla="*/ 14905 h 569557"/>
              <a:gd name="connsiteX243" fmla="*/ 462047 w 1013524"/>
              <a:gd name="connsiteY243" fmla="*/ 0 h 569557"/>
              <a:gd name="connsiteX244" fmla="*/ 447143 w 1013524"/>
              <a:gd name="connsiteY244" fmla="*/ 14905 h 569557"/>
              <a:gd name="connsiteX245" fmla="*/ 357715 w 1013524"/>
              <a:gd name="connsiteY245" fmla="*/ 554653 h 569557"/>
              <a:gd name="connsiteX246" fmla="*/ 372620 w 1013524"/>
              <a:gd name="connsiteY246" fmla="*/ 569557 h 569557"/>
              <a:gd name="connsiteX247" fmla="*/ 387525 w 1013524"/>
              <a:gd name="connsiteY247" fmla="*/ 554653 h 569557"/>
              <a:gd name="connsiteX248" fmla="*/ 372620 w 1013524"/>
              <a:gd name="connsiteY248" fmla="*/ 539748 h 569557"/>
              <a:gd name="connsiteX249" fmla="*/ 357715 w 1013524"/>
              <a:gd name="connsiteY249" fmla="*/ 554653 h 569557"/>
              <a:gd name="connsiteX250" fmla="*/ 357715 w 1013524"/>
              <a:gd name="connsiteY250" fmla="*/ 464569 h 569557"/>
              <a:gd name="connsiteX251" fmla="*/ 372620 w 1013524"/>
              <a:gd name="connsiteY251" fmla="*/ 479474 h 569557"/>
              <a:gd name="connsiteX252" fmla="*/ 387525 w 1013524"/>
              <a:gd name="connsiteY252" fmla="*/ 464569 h 569557"/>
              <a:gd name="connsiteX253" fmla="*/ 372620 w 1013524"/>
              <a:gd name="connsiteY253" fmla="*/ 449664 h 569557"/>
              <a:gd name="connsiteX254" fmla="*/ 357715 w 1013524"/>
              <a:gd name="connsiteY254" fmla="*/ 464569 h 569557"/>
              <a:gd name="connsiteX255" fmla="*/ 357714 w 1013524"/>
              <a:gd name="connsiteY255" fmla="*/ 375240 h 569557"/>
              <a:gd name="connsiteX256" fmla="*/ 372619 w 1013524"/>
              <a:gd name="connsiteY256" fmla="*/ 390144 h 569557"/>
              <a:gd name="connsiteX257" fmla="*/ 387524 w 1013524"/>
              <a:gd name="connsiteY257" fmla="*/ 375240 h 569557"/>
              <a:gd name="connsiteX258" fmla="*/ 372619 w 1013524"/>
              <a:gd name="connsiteY258" fmla="*/ 360335 h 569557"/>
              <a:gd name="connsiteX259" fmla="*/ 357714 w 1013524"/>
              <a:gd name="connsiteY259" fmla="*/ 375240 h 569557"/>
              <a:gd name="connsiteX260" fmla="*/ 357714 w 1013524"/>
              <a:gd name="connsiteY260" fmla="*/ 285156 h 569557"/>
              <a:gd name="connsiteX261" fmla="*/ 372619 w 1013524"/>
              <a:gd name="connsiteY261" fmla="*/ 300061 h 569557"/>
              <a:gd name="connsiteX262" fmla="*/ 387524 w 1013524"/>
              <a:gd name="connsiteY262" fmla="*/ 285156 h 569557"/>
              <a:gd name="connsiteX263" fmla="*/ 372619 w 1013524"/>
              <a:gd name="connsiteY263" fmla="*/ 270251 h 569557"/>
              <a:gd name="connsiteX264" fmla="*/ 357714 w 1013524"/>
              <a:gd name="connsiteY264" fmla="*/ 285156 h 569557"/>
              <a:gd name="connsiteX265" fmla="*/ 357714 w 1013524"/>
              <a:gd name="connsiteY265" fmla="*/ 195072 h 569557"/>
              <a:gd name="connsiteX266" fmla="*/ 372619 w 1013524"/>
              <a:gd name="connsiteY266" fmla="*/ 209977 h 569557"/>
              <a:gd name="connsiteX267" fmla="*/ 387524 w 1013524"/>
              <a:gd name="connsiteY267" fmla="*/ 195072 h 569557"/>
              <a:gd name="connsiteX268" fmla="*/ 372619 w 1013524"/>
              <a:gd name="connsiteY268" fmla="*/ 180167 h 569557"/>
              <a:gd name="connsiteX269" fmla="*/ 357714 w 1013524"/>
              <a:gd name="connsiteY269" fmla="*/ 195072 h 569557"/>
              <a:gd name="connsiteX270" fmla="*/ 357714 w 1013524"/>
              <a:gd name="connsiteY270" fmla="*/ 104989 h 569557"/>
              <a:gd name="connsiteX271" fmla="*/ 372619 w 1013524"/>
              <a:gd name="connsiteY271" fmla="*/ 119893 h 569557"/>
              <a:gd name="connsiteX272" fmla="*/ 387524 w 1013524"/>
              <a:gd name="connsiteY272" fmla="*/ 104989 h 569557"/>
              <a:gd name="connsiteX273" fmla="*/ 372619 w 1013524"/>
              <a:gd name="connsiteY273" fmla="*/ 90084 h 569557"/>
              <a:gd name="connsiteX274" fmla="*/ 357714 w 1013524"/>
              <a:gd name="connsiteY274" fmla="*/ 104989 h 569557"/>
              <a:gd name="connsiteX275" fmla="*/ 357714 w 1013524"/>
              <a:gd name="connsiteY275" fmla="*/ 14905 h 569557"/>
              <a:gd name="connsiteX276" fmla="*/ 372619 w 1013524"/>
              <a:gd name="connsiteY276" fmla="*/ 29810 h 569557"/>
              <a:gd name="connsiteX277" fmla="*/ 387524 w 1013524"/>
              <a:gd name="connsiteY277" fmla="*/ 14905 h 569557"/>
              <a:gd name="connsiteX278" fmla="*/ 372619 w 1013524"/>
              <a:gd name="connsiteY278" fmla="*/ 0 h 569557"/>
              <a:gd name="connsiteX279" fmla="*/ 357714 w 1013524"/>
              <a:gd name="connsiteY279" fmla="*/ 14905 h 569557"/>
              <a:gd name="connsiteX280" fmla="*/ 268287 w 1013524"/>
              <a:gd name="connsiteY280" fmla="*/ 554653 h 569557"/>
              <a:gd name="connsiteX281" fmla="*/ 283191 w 1013524"/>
              <a:gd name="connsiteY281" fmla="*/ 569557 h 569557"/>
              <a:gd name="connsiteX282" fmla="*/ 298096 w 1013524"/>
              <a:gd name="connsiteY282" fmla="*/ 554653 h 569557"/>
              <a:gd name="connsiteX283" fmla="*/ 283191 w 1013524"/>
              <a:gd name="connsiteY283" fmla="*/ 539748 h 569557"/>
              <a:gd name="connsiteX284" fmla="*/ 268287 w 1013524"/>
              <a:gd name="connsiteY284" fmla="*/ 554653 h 569557"/>
              <a:gd name="connsiteX285" fmla="*/ 268287 w 1013524"/>
              <a:gd name="connsiteY285" fmla="*/ 464569 h 569557"/>
              <a:gd name="connsiteX286" fmla="*/ 283191 w 1013524"/>
              <a:gd name="connsiteY286" fmla="*/ 479474 h 569557"/>
              <a:gd name="connsiteX287" fmla="*/ 298096 w 1013524"/>
              <a:gd name="connsiteY287" fmla="*/ 464569 h 569557"/>
              <a:gd name="connsiteX288" fmla="*/ 283191 w 1013524"/>
              <a:gd name="connsiteY288" fmla="*/ 449664 h 569557"/>
              <a:gd name="connsiteX289" fmla="*/ 268287 w 1013524"/>
              <a:gd name="connsiteY289" fmla="*/ 464569 h 569557"/>
              <a:gd name="connsiteX290" fmla="*/ 268286 w 1013524"/>
              <a:gd name="connsiteY290" fmla="*/ 375240 h 569557"/>
              <a:gd name="connsiteX291" fmla="*/ 283190 w 1013524"/>
              <a:gd name="connsiteY291" fmla="*/ 390144 h 569557"/>
              <a:gd name="connsiteX292" fmla="*/ 298095 w 1013524"/>
              <a:gd name="connsiteY292" fmla="*/ 375240 h 569557"/>
              <a:gd name="connsiteX293" fmla="*/ 283190 w 1013524"/>
              <a:gd name="connsiteY293" fmla="*/ 360335 h 569557"/>
              <a:gd name="connsiteX294" fmla="*/ 268286 w 1013524"/>
              <a:gd name="connsiteY294" fmla="*/ 375240 h 569557"/>
              <a:gd name="connsiteX295" fmla="*/ 268286 w 1013524"/>
              <a:gd name="connsiteY295" fmla="*/ 285156 h 569557"/>
              <a:gd name="connsiteX296" fmla="*/ 283190 w 1013524"/>
              <a:gd name="connsiteY296" fmla="*/ 300061 h 569557"/>
              <a:gd name="connsiteX297" fmla="*/ 298095 w 1013524"/>
              <a:gd name="connsiteY297" fmla="*/ 285156 h 569557"/>
              <a:gd name="connsiteX298" fmla="*/ 283190 w 1013524"/>
              <a:gd name="connsiteY298" fmla="*/ 270251 h 569557"/>
              <a:gd name="connsiteX299" fmla="*/ 268286 w 1013524"/>
              <a:gd name="connsiteY299" fmla="*/ 285156 h 569557"/>
              <a:gd name="connsiteX300" fmla="*/ 268286 w 1013524"/>
              <a:gd name="connsiteY300" fmla="*/ 195072 h 569557"/>
              <a:gd name="connsiteX301" fmla="*/ 283190 w 1013524"/>
              <a:gd name="connsiteY301" fmla="*/ 209977 h 569557"/>
              <a:gd name="connsiteX302" fmla="*/ 298095 w 1013524"/>
              <a:gd name="connsiteY302" fmla="*/ 195072 h 569557"/>
              <a:gd name="connsiteX303" fmla="*/ 283190 w 1013524"/>
              <a:gd name="connsiteY303" fmla="*/ 180167 h 569557"/>
              <a:gd name="connsiteX304" fmla="*/ 268286 w 1013524"/>
              <a:gd name="connsiteY304" fmla="*/ 195072 h 569557"/>
              <a:gd name="connsiteX305" fmla="*/ 268286 w 1013524"/>
              <a:gd name="connsiteY305" fmla="*/ 104989 h 569557"/>
              <a:gd name="connsiteX306" fmla="*/ 283190 w 1013524"/>
              <a:gd name="connsiteY306" fmla="*/ 119893 h 569557"/>
              <a:gd name="connsiteX307" fmla="*/ 298095 w 1013524"/>
              <a:gd name="connsiteY307" fmla="*/ 104989 h 569557"/>
              <a:gd name="connsiteX308" fmla="*/ 283190 w 1013524"/>
              <a:gd name="connsiteY308" fmla="*/ 90084 h 569557"/>
              <a:gd name="connsiteX309" fmla="*/ 268286 w 1013524"/>
              <a:gd name="connsiteY309" fmla="*/ 104989 h 569557"/>
              <a:gd name="connsiteX310" fmla="*/ 268286 w 1013524"/>
              <a:gd name="connsiteY310" fmla="*/ 14905 h 569557"/>
              <a:gd name="connsiteX311" fmla="*/ 283190 w 1013524"/>
              <a:gd name="connsiteY311" fmla="*/ 29810 h 569557"/>
              <a:gd name="connsiteX312" fmla="*/ 298095 w 1013524"/>
              <a:gd name="connsiteY312" fmla="*/ 14905 h 569557"/>
              <a:gd name="connsiteX313" fmla="*/ 283190 w 1013524"/>
              <a:gd name="connsiteY313" fmla="*/ 0 h 569557"/>
              <a:gd name="connsiteX314" fmla="*/ 268286 w 1013524"/>
              <a:gd name="connsiteY314" fmla="*/ 14905 h 569557"/>
              <a:gd name="connsiteX315" fmla="*/ 178858 w 1013524"/>
              <a:gd name="connsiteY315" fmla="*/ 554653 h 569557"/>
              <a:gd name="connsiteX316" fmla="*/ 193763 w 1013524"/>
              <a:gd name="connsiteY316" fmla="*/ 569557 h 569557"/>
              <a:gd name="connsiteX317" fmla="*/ 208668 w 1013524"/>
              <a:gd name="connsiteY317" fmla="*/ 554653 h 569557"/>
              <a:gd name="connsiteX318" fmla="*/ 193763 w 1013524"/>
              <a:gd name="connsiteY318" fmla="*/ 539748 h 569557"/>
              <a:gd name="connsiteX319" fmla="*/ 178858 w 1013524"/>
              <a:gd name="connsiteY319" fmla="*/ 554653 h 569557"/>
              <a:gd name="connsiteX320" fmla="*/ 178858 w 1013524"/>
              <a:gd name="connsiteY320" fmla="*/ 464569 h 569557"/>
              <a:gd name="connsiteX321" fmla="*/ 193763 w 1013524"/>
              <a:gd name="connsiteY321" fmla="*/ 479474 h 569557"/>
              <a:gd name="connsiteX322" fmla="*/ 208668 w 1013524"/>
              <a:gd name="connsiteY322" fmla="*/ 464569 h 569557"/>
              <a:gd name="connsiteX323" fmla="*/ 193763 w 1013524"/>
              <a:gd name="connsiteY323" fmla="*/ 449664 h 569557"/>
              <a:gd name="connsiteX324" fmla="*/ 178858 w 1013524"/>
              <a:gd name="connsiteY324" fmla="*/ 464569 h 569557"/>
              <a:gd name="connsiteX325" fmla="*/ 178857 w 1013524"/>
              <a:gd name="connsiteY325" fmla="*/ 375240 h 569557"/>
              <a:gd name="connsiteX326" fmla="*/ 193762 w 1013524"/>
              <a:gd name="connsiteY326" fmla="*/ 390144 h 569557"/>
              <a:gd name="connsiteX327" fmla="*/ 208667 w 1013524"/>
              <a:gd name="connsiteY327" fmla="*/ 375240 h 569557"/>
              <a:gd name="connsiteX328" fmla="*/ 193762 w 1013524"/>
              <a:gd name="connsiteY328" fmla="*/ 360335 h 569557"/>
              <a:gd name="connsiteX329" fmla="*/ 178857 w 1013524"/>
              <a:gd name="connsiteY329" fmla="*/ 375240 h 569557"/>
              <a:gd name="connsiteX330" fmla="*/ 178857 w 1013524"/>
              <a:gd name="connsiteY330" fmla="*/ 285156 h 569557"/>
              <a:gd name="connsiteX331" fmla="*/ 193762 w 1013524"/>
              <a:gd name="connsiteY331" fmla="*/ 300061 h 569557"/>
              <a:gd name="connsiteX332" fmla="*/ 208667 w 1013524"/>
              <a:gd name="connsiteY332" fmla="*/ 285156 h 569557"/>
              <a:gd name="connsiteX333" fmla="*/ 193762 w 1013524"/>
              <a:gd name="connsiteY333" fmla="*/ 270251 h 569557"/>
              <a:gd name="connsiteX334" fmla="*/ 178857 w 1013524"/>
              <a:gd name="connsiteY334" fmla="*/ 285156 h 569557"/>
              <a:gd name="connsiteX335" fmla="*/ 178857 w 1013524"/>
              <a:gd name="connsiteY335" fmla="*/ 195072 h 569557"/>
              <a:gd name="connsiteX336" fmla="*/ 193762 w 1013524"/>
              <a:gd name="connsiteY336" fmla="*/ 209977 h 569557"/>
              <a:gd name="connsiteX337" fmla="*/ 208667 w 1013524"/>
              <a:gd name="connsiteY337" fmla="*/ 195072 h 569557"/>
              <a:gd name="connsiteX338" fmla="*/ 193762 w 1013524"/>
              <a:gd name="connsiteY338" fmla="*/ 180167 h 569557"/>
              <a:gd name="connsiteX339" fmla="*/ 178857 w 1013524"/>
              <a:gd name="connsiteY339" fmla="*/ 195072 h 569557"/>
              <a:gd name="connsiteX340" fmla="*/ 178857 w 1013524"/>
              <a:gd name="connsiteY340" fmla="*/ 104989 h 569557"/>
              <a:gd name="connsiteX341" fmla="*/ 193762 w 1013524"/>
              <a:gd name="connsiteY341" fmla="*/ 119893 h 569557"/>
              <a:gd name="connsiteX342" fmla="*/ 208667 w 1013524"/>
              <a:gd name="connsiteY342" fmla="*/ 104989 h 569557"/>
              <a:gd name="connsiteX343" fmla="*/ 193762 w 1013524"/>
              <a:gd name="connsiteY343" fmla="*/ 90084 h 569557"/>
              <a:gd name="connsiteX344" fmla="*/ 178857 w 1013524"/>
              <a:gd name="connsiteY344" fmla="*/ 104989 h 569557"/>
              <a:gd name="connsiteX345" fmla="*/ 178857 w 1013524"/>
              <a:gd name="connsiteY345" fmla="*/ 14905 h 569557"/>
              <a:gd name="connsiteX346" fmla="*/ 193762 w 1013524"/>
              <a:gd name="connsiteY346" fmla="*/ 29810 h 569557"/>
              <a:gd name="connsiteX347" fmla="*/ 208667 w 1013524"/>
              <a:gd name="connsiteY347" fmla="*/ 14905 h 569557"/>
              <a:gd name="connsiteX348" fmla="*/ 193762 w 1013524"/>
              <a:gd name="connsiteY348" fmla="*/ 0 h 569557"/>
              <a:gd name="connsiteX349" fmla="*/ 178857 w 1013524"/>
              <a:gd name="connsiteY349" fmla="*/ 14905 h 569557"/>
              <a:gd name="connsiteX350" fmla="*/ 89430 w 1013524"/>
              <a:gd name="connsiteY350" fmla="*/ 554653 h 569557"/>
              <a:gd name="connsiteX351" fmla="*/ 104334 w 1013524"/>
              <a:gd name="connsiteY351" fmla="*/ 569557 h 569557"/>
              <a:gd name="connsiteX352" fmla="*/ 119239 w 1013524"/>
              <a:gd name="connsiteY352" fmla="*/ 554653 h 569557"/>
              <a:gd name="connsiteX353" fmla="*/ 104334 w 1013524"/>
              <a:gd name="connsiteY353" fmla="*/ 539748 h 569557"/>
              <a:gd name="connsiteX354" fmla="*/ 89430 w 1013524"/>
              <a:gd name="connsiteY354" fmla="*/ 554653 h 569557"/>
              <a:gd name="connsiteX355" fmla="*/ 89430 w 1013524"/>
              <a:gd name="connsiteY355" fmla="*/ 464569 h 569557"/>
              <a:gd name="connsiteX356" fmla="*/ 104334 w 1013524"/>
              <a:gd name="connsiteY356" fmla="*/ 479474 h 569557"/>
              <a:gd name="connsiteX357" fmla="*/ 119239 w 1013524"/>
              <a:gd name="connsiteY357" fmla="*/ 464569 h 569557"/>
              <a:gd name="connsiteX358" fmla="*/ 104334 w 1013524"/>
              <a:gd name="connsiteY358" fmla="*/ 449664 h 569557"/>
              <a:gd name="connsiteX359" fmla="*/ 89430 w 1013524"/>
              <a:gd name="connsiteY359" fmla="*/ 464569 h 569557"/>
              <a:gd name="connsiteX360" fmla="*/ 89429 w 1013524"/>
              <a:gd name="connsiteY360" fmla="*/ 375240 h 569557"/>
              <a:gd name="connsiteX361" fmla="*/ 104333 w 1013524"/>
              <a:gd name="connsiteY361" fmla="*/ 390144 h 569557"/>
              <a:gd name="connsiteX362" fmla="*/ 119238 w 1013524"/>
              <a:gd name="connsiteY362" fmla="*/ 375240 h 569557"/>
              <a:gd name="connsiteX363" fmla="*/ 104333 w 1013524"/>
              <a:gd name="connsiteY363" fmla="*/ 360335 h 569557"/>
              <a:gd name="connsiteX364" fmla="*/ 89429 w 1013524"/>
              <a:gd name="connsiteY364" fmla="*/ 375240 h 569557"/>
              <a:gd name="connsiteX365" fmla="*/ 89429 w 1013524"/>
              <a:gd name="connsiteY365" fmla="*/ 285156 h 569557"/>
              <a:gd name="connsiteX366" fmla="*/ 104333 w 1013524"/>
              <a:gd name="connsiteY366" fmla="*/ 300061 h 569557"/>
              <a:gd name="connsiteX367" fmla="*/ 119238 w 1013524"/>
              <a:gd name="connsiteY367" fmla="*/ 285156 h 569557"/>
              <a:gd name="connsiteX368" fmla="*/ 104333 w 1013524"/>
              <a:gd name="connsiteY368" fmla="*/ 270251 h 569557"/>
              <a:gd name="connsiteX369" fmla="*/ 89429 w 1013524"/>
              <a:gd name="connsiteY369" fmla="*/ 285156 h 569557"/>
              <a:gd name="connsiteX370" fmla="*/ 89429 w 1013524"/>
              <a:gd name="connsiteY370" fmla="*/ 195072 h 569557"/>
              <a:gd name="connsiteX371" fmla="*/ 104333 w 1013524"/>
              <a:gd name="connsiteY371" fmla="*/ 209977 h 569557"/>
              <a:gd name="connsiteX372" fmla="*/ 119238 w 1013524"/>
              <a:gd name="connsiteY372" fmla="*/ 195072 h 569557"/>
              <a:gd name="connsiteX373" fmla="*/ 104333 w 1013524"/>
              <a:gd name="connsiteY373" fmla="*/ 180167 h 569557"/>
              <a:gd name="connsiteX374" fmla="*/ 89429 w 1013524"/>
              <a:gd name="connsiteY374" fmla="*/ 195072 h 569557"/>
              <a:gd name="connsiteX375" fmla="*/ 89429 w 1013524"/>
              <a:gd name="connsiteY375" fmla="*/ 104989 h 569557"/>
              <a:gd name="connsiteX376" fmla="*/ 104333 w 1013524"/>
              <a:gd name="connsiteY376" fmla="*/ 119893 h 569557"/>
              <a:gd name="connsiteX377" fmla="*/ 119238 w 1013524"/>
              <a:gd name="connsiteY377" fmla="*/ 104989 h 569557"/>
              <a:gd name="connsiteX378" fmla="*/ 104333 w 1013524"/>
              <a:gd name="connsiteY378" fmla="*/ 90084 h 569557"/>
              <a:gd name="connsiteX379" fmla="*/ 89429 w 1013524"/>
              <a:gd name="connsiteY379" fmla="*/ 104989 h 569557"/>
              <a:gd name="connsiteX380" fmla="*/ 89429 w 1013524"/>
              <a:gd name="connsiteY380" fmla="*/ 14905 h 569557"/>
              <a:gd name="connsiteX381" fmla="*/ 104333 w 1013524"/>
              <a:gd name="connsiteY381" fmla="*/ 29810 h 569557"/>
              <a:gd name="connsiteX382" fmla="*/ 119238 w 1013524"/>
              <a:gd name="connsiteY382" fmla="*/ 14905 h 569557"/>
              <a:gd name="connsiteX383" fmla="*/ 104333 w 1013524"/>
              <a:gd name="connsiteY383" fmla="*/ 0 h 569557"/>
              <a:gd name="connsiteX384" fmla="*/ 89429 w 1013524"/>
              <a:gd name="connsiteY384" fmla="*/ 14905 h 569557"/>
              <a:gd name="connsiteX385" fmla="*/ 1 w 1013524"/>
              <a:gd name="connsiteY385" fmla="*/ 554653 h 569557"/>
              <a:gd name="connsiteX386" fmla="*/ 14906 w 1013524"/>
              <a:gd name="connsiteY386" fmla="*/ 569557 h 569557"/>
              <a:gd name="connsiteX387" fmla="*/ 29811 w 1013524"/>
              <a:gd name="connsiteY387" fmla="*/ 554653 h 569557"/>
              <a:gd name="connsiteX388" fmla="*/ 14906 w 1013524"/>
              <a:gd name="connsiteY388" fmla="*/ 539748 h 569557"/>
              <a:gd name="connsiteX389" fmla="*/ 1 w 1013524"/>
              <a:gd name="connsiteY389" fmla="*/ 554653 h 569557"/>
              <a:gd name="connsiteX390" fmla="*/ 1 w 1013524"/>
              <a:gd name="connsiteY390" fmla="*/ 464569 h 569557"/>
              <a:gd name="connsiteX391" fmla="*/ 14906 w 1013524"/>
              <a:gd name="connsiteY391" fmla="*/ 479474 h 569557"/>
              <a:gd name="connsiteX392" fmla="*/ 29811 w 1013524"/>
              <a:gd name="connsiteY392" fmla="*/ 464569 h 569557"/>
              <a:gd name="connsiteX393" fmla="*/ 14906 w 1013524"/>
              <a:gd name="connsiteY393" fmla="*/ 449664 h 569557"/>
              <a:gd name="connsiteX394" fmla="*/ 1 w 1013524"/>
              <a:gd name="connsiteY394" fmla="*/ 464569 h 569557"/>
              <a:gd name="connsiteX395" fmla="*/ 0 w 1013524"/>
              <a:gd name="connsiteY395" fmla="*/ 375240 h 569557"/>
              <a:gd name="connsiteX396" fmla="*/ 14905 w 1013524"/>
              <a:gd name="connsiteY396" fmla="*/ 390144 h 569557"/>
              <a:gd name="connsiteX397" fmla="*/ 29810 w 1013524"/>
              <a:gd name="connsiteY397" fmla="*/ 375240 h 569557"/>
              <a:gd name="connsiteX398" fmla="*/ 14905 w 1013524"/>
              <a:gd name="connsiteY398" fmla="*/ 360335 h 569557"/>
              <a:gd name="connsiteX399" fmla="*/ 0 w 1013524"/>
              <a:gd name="connsiteY399" fmla="*/ 375240 h 569557"/>
              <a:gd name="connsiteX400" fmla="*/ 0 w 1013524"/>
              <a:gd name="connsiteY400" fmla="*/ 285156 h 569557"/>
              <a:gd name="connsiteX401" fmla="*/ 14905 w 1013524"/>
              <a:gd name="connsiteY401" fmla="*/ 300061 h 569557"/>
              <a:gd name="connsiteX402" fmla="*/ 29810 w 1013524"/>
              <a:gd name="connsiteY402" fmla="*/ 285156 h 569557"/>
              <a:gd name="connsiteX403" fmla="*/ 14905 w 1013524"/>
              <a:gd name="connsiteY403" fmla="*/ 270251 h 569557"/>
              <a:gd name="connsiteX404" fmla="*/ 0 w 1013524"/>
              <a:gd name="connsiteY404" fmla="*/ 285156 h 569557"/>
              <a:gd name="connsiteX405" fmla="*/ 0 w 1013524"/>
              <a:gd name="connsiteY405" fmla="*/ 195072 h 569557"/>
              <a:gd name="connsiteX406" fmla="*/ 14905 w 1013524"/>
              <a:gd name="connsiteY406" fmla="*/ 209977 h 569557"/>
              <a:gd name="connsiteX407" fmla="*/ 29810 w 1013524"/>
              <a:gd name="connsiteY407" fmla="*/ 195072 h 569557"/>
              <a:gd name="connsiteX408" fmla="*/ 14905 w 1013524"/>
              <a:gd name="connsiteY408" fmla="*/ 180167 h 569557"/>
              <a:gd name="connsiteX409" fmla="*/ 0 w 1013524"/>
              <a:gd name="connsiteY409" fmla="*/ 195072 h 569557"/>
              <a:gd name="connsiteX410" fmla="*/ 0 w 1013524"/>
              <a:gd name="connsiteY410" fmla="*/ 104989 h 569557"/>
              <a:gd name="connsiteX411" fmla="*/ 14905 w 1013524"/>
              <a:gd name="connsiteY411" fmla="*/ 119893 h 569557"/>
              <a:gd name="connsiteX412" fmla="*/ 29810 w 1013524"/>
              <a:gd name="connsiteY412" fmla="*/ 104989 h 569557"/>
              <a:gd name="connsiteX413" fmla="*/ 14905 w 1013524"/>
              <a:gd name="connsiteY413" fmla="*/ 90084 h 569557"/>
              <a:gd name="connsiteX414" fmla="*/ 0 w 1013524"/>
              <a:gd name="connsiteY414" fmla="*/ 104989 h 569557"/>
              <a:gd name="connsiteX415" fmla="*/ 0 w 1013524"/>
              <a:gd name="connsiteY415" fmla="*/ 14905 h 569557"/>
              <a:gd name="connsiteX416" fmla="*/ 14905 w 1013524"/>
              <a:gd name="connsiteY416" fmla="*/ 29810 h 569557"/>
              <a:gd name="connsiteX417" fmla="*/ 29810 w 1013524"/>
              <a:gd name="connsiteY417" fmla="*/ 14905 h 569557"/>
              <a:gd name="connsiteX418" fmla="*/ 14905 w 1013524"/>
              <a:gd name="connsiteY418" fmla="*/ 0 h 569557"/>
              <a:gd name="connsiteX419" fmla="*/ 0 w 1013524"/>
              <a:gd name="connsiteY419" fmla="*/ 14905 h 569557"/>
            </a:gdLst>
            <a:rect l="l" t="t" r="r" b="b"/>
            <a:pathLst>
              <a:path w="1013524" h="569557">
                <a:moveTo>
                  <a:pt x="983715" y="554653"/>
                </a:moveTo>
                <a:cubicBezTo>
                  <a:pt x="983715" y="562884"/>
                  <a:pt x="990388" y="569557"/>
                  <a:pt x="998619" y="569557"/>
                </a:cubicBezTo>
                <a:cubicBezTo>
                  <a:pt x="1006851" y="569557"/>
                  <a:pt x="1013524" y="562884"/>
                  <a:pt x="1013524" y="554653"/>
                </a:cubicBezTo>
                <a:cubicBezTo>
                  <a:pt x="1013524" y="546421"/>
                  <a:pt x="1006851" y="539748"/>
                  <a:pt x="998619" y="539748"/>
                </a:cubicBezTo>
                <a:cubicBezTo>
                  <a:pt x="990388" y="539748"/>
                  <a:pt x="983715" y="546421"/>
                  <a:pt x="983715" y="554653"/>
                </a:cubicBezTo>
                <a:close/>
                <a:moveTo>
                  <a:pt x="983715" y="464569"/>
                </a:moveTo>
                <a:cubicBezTo>
                  <a:pt x="983715" y="472801"/>
                  <a:pt x="990388" y="479474"/>
                  <a:pt x="998619" y="479474"/>
                </a:cubicBezTo>
                <a:cubicBezTo>
                  <a:pt x="1006851" y="479474"/>
                  <a:pt x="1013524" y="472801"/>
                  <a:pt x="1013524" y="464569"/>
                </a:cubicBezTo>
                <a:cubicBezTo>
                  <a:pt x="1013524" y="456337"/>
                  <a:pt x="1006851" y="449664"/>
                  <a:pt x="998619" y="449664"/>
                </a:cubicBezTo>
                <a:cubicBezTo>
                  <a:pt x="990388" y="449664"/>
                  <a:pt x="983715" y="456337"/>
                  <a:pt x="983715" y="464569"/>
                </a:cubicBezTo>
                <a:close/>
                <a:moveTo>
                  <a:pt x="983714" y="375240"/>
                </a:moveTo>
                <a:cubicBezTo>
                  <a:pt x="983714" y="383471"/>
                  <a:pt x="990387" y="390144"/>
                  <a:pt x="998618" y="390144"/>
                </a:cubicBezTo>
                <a:cubicBezTo>
                  <a:pt x="1006850" y="390144"/>
                  <a:pt x="1013523" y="383471"/>
                  <a:pt x="1013523" y="375240"/>
                </a:cubicBezTo>
                <a:cubicBezTo>
                  <a:pt x="1013523" y="367008"/>
                  <a:pt x="1006850" y="360335"/>
                  <a:pt x="998618" y="360335"/>
                </a:cubicBezTo>
                <a:cubicBezTo>
                  <a:pt x="990387" y="360335"/>
                  <a:pt x="983714" y="367008"/>
                  <a:pt x="983714" y="375240"/>
                </a:cubicBezTo>
                <a:close/>
                <a:moveTo>
                  <a:pt x="983714" y="285156"/>
                </a:moveTo>
                <a:cubicBezTo>
                  <a:pt x="983714" y="293388"/>
                  <a:pt x="990387" y="300061"/>
                  <a:pt x="998618" y="300061"/>
                </a:cubicBezTo>
                <a:cubicBezTo>
                  <a:pt x="1006850" y="300061"/>
                  <a:pt x="1013523" y="293388"/>
                  <a:pt x="1013523" y="285156"/>
                </a:cubicBezTo>
                <a:cubicBezTo>
                  <a:pt x="1013523" y="276924"/>
                  <a:pt x="1006850" y="270251"/>
                  <a:pt x="998618" y="270251"/>
                </a:cubicBezTo>
                <a:cubicBezTo>
                  <a:pt x="990387" y="270251"/>
                  <a:pt x="983714" y="276924"/>
                  <a:pt x="983714" y="285156"/>
                </a:cubicBezTo>
                <a:close/>
                <a:moveTo>
                  <a:pt x="983714" y="195072"/>
                </a:moveTo>
                <a:cubicBezTo>
                  <a:pt x="983714" y="203304"/>
                  <a:pt x="990387" y="209977"/>
                  <a:pt x="998618" y="209977"/>
                </a:cubicBezTo>
                <a:cubicBezTo>
                  <a:pt x="1006850" y="209977"/>
                  <a:pt x="1013523" y="203304"/>
                  <a:pt x="1013523" y="195072"/>
                </a:cubicBezTo>
                <a:cubicBezTo>
                  <a:pt x="1013523" y="186840"/>
                  <a:pt x="1006850" y="180167"/>
                  <a:pt x="998618" y="180167"/>
                </a:cubicBezTo>
                <a:cubicBezTo>
                  <a:pt x="990387" y="180167"/>
                  <a:pt x="983714" y="186840"/>
                  <a:pt x="983714" y="195072"/>
                </a:cubicBezTo>
                <a:close/>
                <a:moveTo>
                  <a:pt x="983714" y="104989"/>
                </a:moveTo>
                <a:cubicBezTo>
                  <a:pt x="983714" y="113220"/>
                  <a:pt x="990387" y="119893"/>
                  <a:pt x="998618" y="119893"/>
                </a:cubicBezTo>
                <a:cubicBezTo>
                  <a:pt x="1006850" y="119893"/>
                  <a:pt x="1013523" y="113220"/>
                  <a:pt x="1013523" y="104989"/>
                </a:cubicBezTo>
                <a:cubicBezTo>
                  <a:pt x="1013523" y="96757"/>
                  <a:pt x="1006850" y="90084"/>
                  <a:pt x="998618" y="90084"/>
                </a:cubicBezTo>
                <a:cubicBezTo>
                  <a:pt x="990387" y="90084"/>
                  <a:pt x="983714" y="96757"/>
                  <a:pt x="983714" y="104989"/>
                </a:cubicBezTo>
                <a:close/>
                <a:moveTo>
                  <a:pt x="983714" y="14905"/>
                </a:moveTo>
                <a:cubicBezTo>
                  <a:pt x="983714" y="23137"/>
                  <a:pt x="990387" y="29810"/>
                  <a:pt x="998618" y="29810"/>
                </a:cubicBezTo>
                <a:cubicBezTo>
                  <a:pt x="1006850" y="29810"/>
                  <a:pt x="1013523" y="23137"/>
                  <a:pt x="1013523" y="14905"/>
                </a:cubicBezTo>
                <a:cubicBezTo>
                  <a:pt x="1013523" y="6673"/>
                  <a:pt x="1006850" y="0"/>
                  <a:pt x="998618" y="0"/>
                </a:cubicBezTo>
                <a:cubicBezTo>
                  <a:pt x="990387" y="0"/>
                  <a:pt x="983714" y="6673"/>
                  <a:pt x="983714" y="14905"/>
                </a:cubicBezTo>
                <a:close/>
                <a:moveTo>
                  <a:pt x="894286" y="554653"/>
                </a:moveTo>
                <a:cubicBezTo>
                  <a:pt x="894286" y="562884"/>
                  <a:pt x="900959" y="569557"/>
                  <a:pt x="909191" y="569557"/>
                </a:cubicBezTo>
                <a:cubicBezTo>
                  <a:pt x="917423" y="569557"/>
                  <a:pt x="924096" y="562884"/>
                  <a:pt x="924096" y="554653"/>
                </a:cubicBezTo>
                <a:cubicBezTo>
                  <a:pt x="924096" y="546421"/>
                  <a:pt x="917423" y="539748"/>
                  <a:pt x="909191" y="539748"/>
                </a:cubicBezTo>
                <a:cubicBezTo>
                  <a:pt x="900959" y="539748"/>
                  <a:pt x="894286" y="546421"/>
                  <a:pt x="894286" y="554653"/>
                </a:cubicBezTo>
                <a:close/>
                <a:moveTo>
                  <a:pt x="894286" y="464569"/>
                </a:moveTo>
                <a:cubicBezTo>
                  <a:pt x="894286" y="472801"/>
                  <a:pt x="900959" y="479474"/>
                  <a:pt x="909191" y="479474"/>
                </a:cubicBezTo>
                <a:cubicBezTo>
                  <a:pt x="917423" y="479474"/>
                  <a:pt x="924096" y="472801"/>
                  <a:pt x="924096" y="464569"/>
                </a:cubicBezTo>
                <a:cubicBezTo>
                  <a:pt x="924096" y="456337"/>
                  <a:pt x="917423" y="449664"/>
                  <a:pt x="909191" y="449664"/>
                </a:cubicBezTo>
                <a:cubicBezTo>
                  <a:pt x="900959" y="449664"/>
                  <a:pt x="894286" y="456337"/>
                  <a:pt x="894286" y="464569"/>
                </a:cubicBezTo>
                <a:close/>
                <a:moveTo>
                  <a:pt x="894285" y="375240"/>
                </a:moveTo>
                <a:cubicBezTo>
                  <a:pt x="894285" y="383471"/>
                  <a:pt x="900958" y="390144"/>
                  <a:pt x="909190" y="390144"/>
                </a:cubicBezTo>
                <a:cubicBezTo>
                  <a:pt x="917422" y="390144"/>
                  <a:pt x="924095" y="383471"/>
                  <a:pt x="924095" y="375240"/>
                </a:cubicBezTo>
                <a:cubicBezTo>
                  <a:pt x="924095" y="367008"/>
                  <a:pt x="917422" y="360335"/>
                  <a:pt x="909190" y="360335"/>
                </a:cubicBezTo>
                <a:cubicBezTo>
                  <a:pt x="900958" y="360335"/>
                  <a:pt x="894285" y="367008"/>
                  <a:pt x="894285" y="375240"/>
                </a:cubicBezTo>
                <a:close/>
                <a:moveTo>
                  <a:pt x="894285" y="285156"/>
                </a:moveTo>
                <a:cubicBezTo>
                  <a:pt x="894285" y="293388"/>
                  <a:pt x="900958" y="300061"/>
                  <a:pt x="909190" y="300061"/>
                </a:cubicBezTo>
                <a:cubicBezTo>
                  <a:pt x="917422" y="300061"/>
                  <a:pt x="924095" y="293388"/>
                  <a:pt x="924095" y="285156"/>
                </a:cubicBezTo>
                <a:cubicBezTo>
                  <a:pt x="924095" y="276924"/>
                  <a:pt x="917422" y="270251"/>
                  <a:pt x="909190" y="270251"/>
                </a:cubicBezTo>
                <a:cubicBezTo>
                  <a:pt x="900958" y="270251"/>
                  <a:pt x="894285" y="276924"/>
                  <a:pt x="894285" y="285156"/>
                </a:cubicBezTo>
                <a:close/>
                <a:moveTo>
                  <a:pt x="894285" y="195072"/>
                </a:moveTo>
                <a:cubicBezTo>
                  <a:pt x="894285" y="203304"/>
                  <a:pt x="900958" y="209977"/>
                  <a:pt x="909190" y="209977"/>
                </a:cubicBezTo>
                <a:cubicBezTo>
                  <a:pt x="917422" y="209977"/>
                  <a:pt x="924095" y="203304"/>
                  <a:pt x="924095" y="195072"/>
                </a:cubicBezTo>
                <a:cubicBezTo>
                  <a:pt x="924095" y="186840"/>
                  <a:pt x="917422" y="180167"/>
                  <a:pt x="909190" y="180167"/>
                </a:cubicBezTo>
                <a:cubicBezTo>
                  <a:pt x="900958" y="180167"/>
                  <a:pt x="894285" y="186840"/>
                  <a:pt x="894285" y="195072"/>
                </a:cubicBezTo>
                <a:close/>
                <a:moveTo>
                  <a:pt x="894285" y="104989"/>
                </a:moveTo>
                <a:cubicBezTo>
                  <a:pt x="894285" y="113220"/>
                  <a:pt x="900958" y="119893"/>
                  <a:pt x="909190" y="119893"/>
                </a:cubicBezTo>
                <a:cubicBezTo>
                  <a:pt x="917422" y="119893"/>
                  <a:pt x="924095" y="113220"/>
                  <a:pt x="924095" y="104989"/>
                </a:cubicBezTo>
                <a:cubicBezTo>
                  <a:pt x="924095" y="96757"/>
                  <a:pt x="917422" y="90084"/>
                  <a:pt x="909190" y="90084"/>
                </a:cubicBezTo>
                <a:cubicBezTo>
                  <a:pt x="900958" y="90084"/>
                  <a:pt x="894285" y="96757"/>
                  <a:pt x="894285" y="104989"/>
                </a:cubicBezTo>
                <a:close/>
                <a:moveTo>
                  <a:pt x="894285" y="14905"/>
                </a:moveTo>
                <a:cubicBezTo>
                  <a:pt x="894285" y="23137"/>
                  <a:pt x="900958" y="29810"/>
                  <a:pt x="909190" y="29810"/>
                </a:cubicBezTo>
                <a:cubicBezTo>
                  <a:pt x="917422" y="29810"/>
                  <a:pt x="924095" y="23137"/>
                  <a:pt x="924095" y="14905"/>
                </a:cubicBezTo>
                <a:cubicBezTo>
                  <a:pt x="924095" y="6673"/>
                  <a:pt x="917422" y="0"/>
                  <a:pt x="909190" y="0"/>
                </a:cubicBezTo>
                <a:cubicBezTo>
                  <a:pt x="900958" y="0"/>
                  <a:pt x="894285" y="6673"/>
                  <a:pt x="894285" y="14905"/>
                </a:cubicBezTo>
                <a:close/>
                <a:moveTo>
                  <a:pt x="804858" y="554653"/>
                </a:moveTo>
                <a:cubicBezTo>
                  <a:pt x="804858" y="562884"/>
                  <a:pt x="811531" y="569557"/>
                  <a:pt x="819762" y="569557"/>
                </a:cubicBezTo>
                <a:cubicBezTo>
                  <a:pt x="827994" y="569557"/>
                  <a:pt x="834667" y="562884"/>
                  <a:pt x="834667" y="554653"/>
                </a:cubicBezTo>
                <a:cubicBezTo>
                  <a:pt x="834667" y="546421"/>
                  <a:pt x="827994" y="539748"/>
                  <a:pt x="819762" y="539748"/>
                </a:cubicBezTo>
                <a:cubicBezTo>
                  <a:pt x="811531" y="539748"/>
                  <a:pt x="804858" y="546421"/>
                  <a:pt x="804858" y="554653"/>
                </a:cubicBezTo>
                <a:close/>
                <a:moveTo>
                  <a:pt x="804858" y="464569"/>
                </a:moveTo>
                <a:cubicBezTo>
                  <a:pt x="804858" y="472801"/>
                  <a:pt x="811531" y="479474"/>
                  <a:pt x="819762" y="479474"/>
                </a:cubicBezTo>
                <a:cubicBezTo>
                  <a:pt x="827994" y="479474"/>
                  <a:pt x="834667" y="472801"/>
                  <a:pt x="834667" y="464569"/>
                </a:cubicBezTo>
                <a:cubicBezTo>
                  <a:pt x="834667" y="456337"/>
                  <a:pt x="827994" y="449664"/>
                  <a:pt x="819762" y="449664"/>
                </a:cubicBezTo>
                <a:cubicBezTo>
                  <a:pt x="811531" y="449664"/>
                  <a:pt x="804858" y="456337"/>
                  <a:pt x="804858" y="464569"/>
                </a:cubicBezTo>
                <a:close/>
                <a:moveTo>
                  <a:pt x="804857" y="375240"/>
                </a:moveTo>
                <a:cubicBezTo>
                  <a:pt x="804857" y="383471"/>
                  <a:pt x="811530" y="390144"/>
                  <a:pt x="819761" y="390144"/>
                </a:cubicBezTo>
                <a:cubicBezTo>
                  <a:pt x="827993" y="390144"/>
                  <a:pt x="834666" y="383471"/>
                  <a:pt x="834666" y="375240"/>
                </a:cubicBezTo>
                <a:cubicBezTo>
                  <a:pt x="834666" y="367008"/>
                  <a:pt x="827993" y="360335"/>
                  <a:pt x="819761" y="360335"/>
                </a:cubicBezTo>
                <a:cubicBezTo>
                  <a:pt x="811530" y="360335"/>
                  <a:pt x="804857" y="367008"/>
                  <a:pt x="804857" y="375240"/>
                </a:cubicBezTo>
                <a:close/>
                <a:moveTo>
                  <a:pt x="804857" y="285156"/>
                </a:moveTo>
                <a:cubicBezTo>
                  <a:pt x="804857" y="293388"/>
                  <a:pt x="811530" y="300061"/>
                  <a:pt x="819761" y="300061"/>
                </a:cubicBezTo>
                <a:cubicBezTo>
                  <a:pt x="827993" y="300061"/>
                  <a:pt x="834666" y="293388"/>
                  <a:pt x="834666" y="285156"/>
                </a:cubicBezTo>
                <a:cubicBezTo>
                  <a:pt x="834666" y="276924"/>
                  <a:pt x="827993" y="270251"/>
                  <a:pt x="819761" y="270251"/>
                </a:cubicBezTo>
                <a:cubicBezTo>
                  <a:pt x="811530" y="270251"/>
                  <a:pt x="804857" y="276924"/>
                  <a:pt x="804857" y="285156"/>
                </a:cubicBezTo>
                <a:close/>
                <a:moveTo>
                  <a:pt x="804857" y="195072"/>
                </a:moveTo>
                <a:cubicBezTo>
                  <a:pt x="804857" y="203304"/>
                  <a:pt x="811530" y="209977"/>
                  <a:pt x="819761" y="209977"/>
                </a:cubicBezTo>
                <a:cubicBezTo>
                  <a:pt x="827993" y="209977"/>
                  <a:pt x="834666" y="203304"/>
                  <a:pt x="834666" y="195072"/>
                </a:cubicBezTo>
                <a:cubicBezTo>
                  <a:pt x="834666" y="186840"/>
                  <a:pt x="827993" y="180167"/>
                  <a:pt x="819761" y="180167"/>
                </a:cubicBezTo>
                <a:cubicBezTo>
                  <a:pt x="811530" y="180167"/>
                  <a:pt x="804857" y="186840"/>
                  <a:pt x="804857" y="195072"/>
                </a:cubicBezTo>
                <a:close/>
                <a:moveTo>
                  <a:pt x="804857" y="104989"/>
                </a:moveTo>
                <a:cubicBezTo>
                  <a:pt x="804857" y="113220"/>
                  <a:pt x="811530" y="119893"/>
                  <a:pt x="819761" y="119893"/>
                </a:cubicBezTo>
                <a:cubicBezTo>
                  <a:pt x="827993" y="119893"/>
                  <a:pt x="834666" y="113220"/>
                  <a:pt x="834666" y="104989"/>
                </a:cubicBezTo>
                <a:cubicBezTo>
                  <a:pt x="834666" y="96757"/>
                  <a:pt x="827993" y="90084"/>
                  <a:pt x="819761" y="90084"/>
                </a:cubicBezTo>
                <a:cubicBezTo>
                  <a:pt x="811530" y="90084"/>
                  <a:pt x="804857" y="96757"/>
                  <a:pt x="804857" y="104989"/>
                </a:cubicBezTo>
                <a:close/>
                <a:moveTo>
                  <a:pt x="804857" y="14905"/>
                </a:moveTo>
                <a:cubicBezTo>
                  <a:pt x="804857" y="23137"/>
                  <a:pt x="811530" y="29810"/>
                  <a:pt x="819761" y="29810"/>
                </a:cubicBezTo>
                <a:cubicBezTo>
                  <a:pt x="827993" y="29810"/>
                  <a:pt x="834666" y="23137"/>
                  <a:pt x="834666" y="14905"/>
                </a:cubicBezTo>
                <a:cubicBezTo>
                  <a:pt x="834666" y="6673"/>
                  <a:pt x="827993" y="0"/>
                  <a:pt x="819761" y="0"/>
                </a:cubicBezTo>
                <a:cubicBezTo>
                  <a:pt x="811530" y="0"/>
                  <a:pt x="804857" y="6673"/>
                  <a:pt x="804857" y="14905"/>
                </a:cubicBezTo>
                <a:close/>
                <a:moveTo>
                  <a:pt x="715429" y="554653"/>
                </a:moveTo>
                <a:cubicBezTo>
                  <a:pt x="715429" y="562884"/>
                  <a:pt x="722102" y="569557"/>
                  <a:pt x="730334" y="569557"/>
                </a:cubicBezTo>
                <a:cubicBezTo>
                  <a:pt x="738566" y="569557"/>
                  <a:pt x="745239" y="562884"/>
                  <a:pt x="745239" y="554653"/>
                </a:cubicBezTo>
                <a:cubicBezTo>
                  <a:pt x="745239" y="546421"/>
                  <a:pt x="738566" y="539748"/>
                  <a:pt x="730334" y="539748"/>
                </a:cubicBezTo>
                <a:cubicBezTo>
                  <a:pt x="722102" y="539748"/>
                  <a:pt x="715429" y="546421"/>
                  <a:pt x="715429" y="554653"/>
                </a:cubicBezTo>
                <a:close/>
                <a:moveTo>
                  <a:pt x="715429" y="464569"/>
                </a:moveTo>
                <a:cubicBezTo>
                  <a:pt x="715429" y="472801"/>
                  <a:pt x="722102" y="479474"/>
                  <a:pt x="730334" y="479474"/>
                </a:cubicBezTo>
                <a:cubicBezTo>
                  <a:pt x="738566" y="479474"/>
                  <a:pt x="745239" y="472801"/>
                  <a:pt x="745239" y="464569"/>
                </a:cubicBezTo>
                <a:cubicBezTo>
                  <a:pt x="745239" y="456337"/>
                  <a:pt x="738566" y="449664"/>
                  <a:pt x="730334" y="449664"/>
                </a:cubicBezTo>
                <a:cubicBezTo>
                  <a:pt x="722102" y="449664"/>
                  <a:pt x="715429" y="456337"/>
                  <a:pt x="715429" y="464569"/>
                </a:cubicBezTo>
                <a:close/>
                <a:moveTo>
                  <a:pt x="715428" y="375240"/>
                </a:moveTo>
                <a:cubicBezTo>
                  <a:pt x="715428" y="383471"/>
                  <a:pt x="722101" y="390144"/>
                  <a:pt x="730333" y="390144"/>
                </a:cubicBezTo>
                <a:cubicBezTo>
                  <a:pt x="738565" y="390144"/>
                  <a:pt x="745238" y="383471"/>
                  <a:pt x="745238" y="375240"/>
                </a:cubicBezTo>
                <a:cubicBezTo>
                  <a:pt x="745238" y="367008"/>
                  <a:pt x="738565" y="360335"/>
                  <a:pt x="730333" y="360335"/>
                </a:cubicBezTo>
                <a:cubicBezTo>
                  <a:pt x="722101" y="360335"/>
                  <a:pt x="715428" y="367008"/>
                  <a:pt x="715428" y="375240"/>
                </a:cubicBezTo>
                <a:close/>
                <a:moveTo>
                  <a:pt x="715428" y="285156"/>
                </a:moveTo>
                <a:cubicBezTo>
                  <a:pt x="715428" y="293388"/>
                  <a:pt x="722101" y="300061"/>
                  <a:pt x="730333" y="300061"/>
                </a:cubicBezTo>
                <a:cubicBezTo>
                  <a:pt x="738565" y="300061"/>
                  <a:pt x="745238" y="293388"/>
                  <a:pt x="745238" y="285156"/>
                </a:cubicBezTo>
                <a:cubicBezTo>
                  <a:pt x="745238" y="276924"/>
                  <a:pt x="738565" y="270251"/>
                  <a:pt x="730333" y="270251"/>
                </a:cubicBezTo>
                <a:cubicBezTo>
                  <a:pt x="722101" y="270251"/>
                  <a:pt x="715428" y="276924"/>
                  <a:pt x="715428" y="285156"/>
                </a:cubicBezTo>
                <a:close/>
                <a:moveTo>
                  <a:pt x="715428" y="195072"/>
                </a:moveTo>
                <a:cubicBezTo>
                  <a:pt x="715428" y="203304"/>
                  <a:pt x="722101" y="209977"/>
                  <a:pt x="730333" y="209977"/>
                </a:cubicBezTo>
                <a:cubicBezTo>
                  <a:pt x="738565" y="209977"/>
                  <a:pt x="745238" y="203304"/>
                  <a:pt x="745238" y="195072"/>
                </a:cubicBezTo>
                <a:cubicBezTo>
                  <a:pt x="745238" y="186840"/>
                  <a:pt x="738565" y="180167"/>
                  <a:pt x="730333" y="180167"/>
                </a:cubicBezTo>
                <a:cubicBezTo>
                  <a:pt x="722101" y="180167"/>
                  <a:pt x="715428" y="186840"/>
                  <a:pt x="715428" y="195072"/>
                </a:cubicBezTo>
                <a:close/>
                <a:moveTo>
                  <a:pt x="715428" y="104989"/>
                </a:moveTo>
                <a:cubicBezTo>
                  <a:pt x="715428" y="113220"/>
                  <a:pt x="722101" y="119893"/>
                  <a:pt x="730333" y="119893"/>
                </a:cubicBezTo>
                <a:cubicBezTo>
                  <a:pt x="738565" y="119893"/>
                  <a:pt x="745238" y="113220"/>
                  <a:pt x="745238" y="104989"/>
                </a:cubicBezTo>
                <a:cubicBezTo>
                  <a:pt x="745238" y="96757"/>
                  <a:pt x="738565" y="90084"/>
                  <a:pt x="730333" y="90084"/>
                </a:cubicBezTo>
                <a:cubicBezTo>
                  <a:pt x="722101" y="90084"/>
                  <a:pt x="715428" y="96757"/>
                  <a:pt x="715428" y="104989"/>
                </a:cubicBezTo>
                <a:close/>
                <a:moveTo>
                  <a:pt x="715428" y="14905"/>
                </a:moveTo>
                <a:cubicBezTo>
                  <a:pt x="715428" y="23137"/>
                  <a:pt x="722101" y="29810"/>
                  <a:pt x="730333" y="29810"/>
                </a:cubicBezTo>
                <a:cubicBezTo>
                  <a:pt x="738565" y="29810"/>
                  <a:pt x="745238" y="23137"/>
                  <a:pt x="745238" y="14905"/>
                </a:cubicBezTo>
                <a:cubicBezTo>
                  <a:pt x="745238" y="6673"/>
                  <a:pt x="738565" y="0"/>
                  <a:pt x="730333" y="0"/>
                </a:cubicBezTo>
                <a:cubicBezTo>
                  <a:pt x="722101" y="0"/>
                  <a:pt x="715428" y="6673"/>
                  <a:pt x="715428" y="14905"/>
                </a:cubicBezTo>
                <a:close/>
                <a:moveTo>
                  <a:pt x="626001" y="554653"/>
                </a:moveTo>
                <a:cubicBezTo>
                  <a:pt x="626001" y="562884"/>
                  <a:pt x="632674" y="569557"/>
                  <a:pt x="640905" y="569557"/>
                </a:cubicBezTo>
                <a:cubicBezTo>
                  <a:pt x="649137" y="569557"/>
                  <a:pt x="655810" y="562884"/>
                  <a:pt x="655810" y="554653"/>
                </a:cubicBezTo>
                <a:cubicBezTo>
                  <a:pt x="655810" y="546421"/>
                  <a:pt x="649137" y="539748"/>
                  <a:pt x="640905" y="539748"/>
                </a:cubicBezTo>
                <a:cubicBezTo>
                  <a:pt x="632674" y="539748"/>
                  <a:pt x="626001" y="546421"/>
                  <a:pt x="626001" y="554653"/>
                </a:cubicBezTo>
                <a:close/>
                <a:moveTo>
                  <a:pt x="626001" y="464569"/>
                </a:moveTo>
                <a:cubicBezTo>
                  <a:pt x="626001" y="472801"/>
                  <a:pt x="632674" y="479474"/>
                  <a:pt x="640905" y="479474"/>
                </a:cubicBezTo>
                <a:cubicBezTo>
                  <a:pt x="649137" y="479474"/>
                  <a:pt x="655810" y="472801"/>
                  <a:pt x="655810" y="464569"/>
                </a:cubicBezTo>
                <a:cubicBezTo>
                  <a:pt x="655810" y="456337"/>
                  <a:pt x="649137" y="449664"/>
                  <a:pt x="640905" y="449664"/>
                </a:cubicBezTo>
                <a:cubicBezTo>
                  <a:pt x="632674" y="449664"/>
                  <a:pt x="626001" y="456337"/>
                  <a:pt x="626001" y="464569"/>
                </a:cubicBezTo>
                <a:close/>
                <a:moveTo>
                  <a:pt x="626000" y="375240"/>
                </a:moveTo>
                <a:cubicBezTo>
                  <a:pt x="626000" y="383471"/>
                  <a:pt x="632673" y="390144"/>
                  <a:pt x="640904" y="390144"/>
                </a:cubicBezTo>
                <a:cubicBezTo>
                  <a:pt x="649136" y="390144"/>
                  <a:pt x="655809" y="383471"/>
                  <a:pt x="655809" y="375240"/>
                </a:cubicBezTo>
                <a:cubicBezTo>
                  <a:pt x="655809" y="367008"/>
                  <a:pt x="649136" y="360335"/>
                  <a:pt x="640904" y="360335"/>
                </a:cubicBezTo>
                <a:cubicBezTo>
                  <a:pt x="632673" y="360335"/>
                  <a:pt x="626000" y="367008"/>
                  <a:pt x="626000" y="375240"/>
                </a:cubicBezTo>
                <a:close/>
                <a:moveTo>
                  <a:pt x="626000" y="285156"/>
                </a:moveTo>
                <a:cubicBezTo>
                  <a:pt x="626000" y="293388"/>
                  <a:pt x="632673" y="300061"/>
                  <a:pt x="640904" y="300061"/>
                </a:cubicBezTo>
                <a:cubicBezTo>
                  <a:pt x="649136" y="300061"/>
                  <a:pt x="655809" y="293388"/>
                  <a:pt x="655809" y="285156"/>
                </a:cubicBezTo>
                <a:cubicBezTo>
                  <a:pt x="655809" y="276924"/>
                  <a:pt x="649136" y="270251"/>
                  <a:pt x="640904" y="270251"/>
                </a:cubicBezTo>
                <a:cubicBezTo>
                  <a:pt x="632673" y="270251"/>
                  <a:pt x="626000" y="276924"/>
                  <a:pt x="626000" y="285156"/>
                </a:cubicBezTo>
                <a:close/>
                <a:moveTo>
                  <a:pt x="626000" y="195072"/>
                </a:moveTo>
                <a:cubicBezTo>
                  <a:pt x="626000" y="203304"/>
                  <a:pt x="632673" y="209977"/>
                  <a:pt x="640904" y="209977"/>
                </a:cubicBezTo>
                <a:cubicBezTo>
                  <a:pt x="649136" y="209977"/>
                  <a:pt x="655809" y="203304"/>
                  <a:pt x="655809" y="195072"/>
                </a:cubicBezTo>
                <a:cubicBezTo>
                  <a:pt x="655809" y="186840"/>
                  <a:pt x="649136" y="180167"/>
                  <a:pt x="640904" y="180167"/>
                </a:cubicBezTo>
                <a:cubicBezTo>
                  <a:pt x="632673" y="180167"/>
                  <a:pt x="626000" y="186840"/>
                  <a:pt x="626000" y="195072"/>
                </a:cubicBezTo>
                <a:close/>
                <a:moveTo>
                  <a:pt x="626000" y="104989"/>
                </a:moveTo>
                <a:cubicBezTo>
                  <a:pt x="626000" y="113220"/>
                  <a:pt x="632673" y="119893"/>
                  <a:pt x="640904" y="119893"/>
                </a:cubicBezTo>
                <a:cubicBezTo>
                  <a:pt x="649136" y="119893"/>
                  <a:pt x="655809" y="113220"/>
                  <a:pt x="655809" y="104989"/>
                </a:cubicBezTo>
                <a:cubicBezTo>
                  <a:pt x="655809" y="96757"/>
                  <a:pt x="649136" y="90084"/>
                  <a:pt x="640904" y="90084"/>
                </a:cubicBezTo>
                <a:cubicBezTo>
                  <a:pt x="632673" y="90084"/>
                  <a:pt x="626000" y="96757"/>
                  <a:pt x="626000" y="104989"/>
                </a:cubicBezTo>
                <a:close/>
                <a:moveTo>
                  <a:pt x="626000" y="14905"/>
                </a:moveTo>
                <a:cubicBezTo>
                  <a:pt x="626000" y="23137"/>
                  <a:pt x="632673" y="29810"/>
                  <a:pt x="640904" y="29810"/>
                </a:cubicBezTo>
                <a:cubicBezTo>
                  <a:pt x="649136" y="29810"/>
                  <a:pt x="655809" y="23137"/>
                  <a:pt x="655809" y="14905"/>
                </a:cubicBezTo>
                <a:cubicBezTo>
                  <a:pt x="655809" y="6673"/>
                  <a:pt x="649136" y="0"/>
                  <a:pt x="640904" y="0"/>
                </a:cubicBezTo>
                <a:cubicBezTo>
                  <a:pt x="632673" y="0"/>
                  <a:pt x="626000" y="6673"/>
                  <a:pt x="626000" y="14905"/>
                </a:cubicBezTo>
                <a:close/>
                <a:moveTo>
                  <a:pt x="536572" y="554653"/>
                </a:moveTo>
                <a:cubicBezTo>
                  <a:pt x="536572" y="562884"/>
                  <a:pt x="543245" y="569557"/>
                  <a:pt x="551477" y="569557"/>
                </a:cubicBezTo>
                <a:cubicBezTo>
                  <a:pt x="559709" y="569557"/>
                  <a:pt x="566382" y="562884"/>
                  <a:pt x="566382" y="554653"/>
                </a:cubicBezTo>
                <a:cubicBezTo>
                  <a:pt x="566382" y="546421"/>
                  <a:pt x="559709" y="539748"/>
                  <a:pt x="551477" y="539748"/>
                </a:cubicBezTo>
                <a:cubicBezTo>
                  <a:pt x="543245" y="539748"/>
                  <a:pt x="536572" y="546421"/>
                  <a:pt x="536572" y="554653"/>
                </a:cubicBezTo>
                <a:close/>
                <a:moveTo>
                  <a:pt x="536572" y="464569"/>
                </a:moveTo>
                <a:cubicBezTo>
                  <a:pt x="536572" y="472801"/>
                  <a:pt x="543245" y="479474"/>
                  <a:pt x="551477" y="479474"/>
                </a:cubicBezTo>
                <a:cubicBezTo>
                  <a:pt x="559709" y="479474"/>
                  <a:pt x="566382" y="472801"/>
                  <a:pt x="566382" y="464569"/>
                </a:cubicBezTo>
                <a:cubicBezTo>
                  <a:pt x="566382" y="456337"/>
                  <a:pt x="559709" y="449664"/>
                  <a:pt x="551477" y="449664"/>
                </a:cubicBezTo>
                <a:cubicBezTo>
                  <a:pt x="543245" y="449664"/>
                  <a:pt x="536572" y="456337"/>
                  <a:pt x="536572" y="464569"/>
                </a:cubicBezTo>
                <a:close/>
                <a:moveTo>
                  <a:pt x="536571" y="375240"/>
                </a:moveTo>
                <a:cubicBezTo>
                  <a:pt x="536571" y="383471"/>
                  <a:pt x="543244" y="390144"/>
                  <a:pt x="551476" y="390144"/>
                </a:cubicBezTo>
                <a:cubicBezTo>
                  <a:pt x="559708" y="390144"/>
                  <a:pt x="566381" y="383471"/>
                  <a:pt x="566381" y="375240"/>
                </a:cubicBezTo>
                <a:cubicBezTo>
                  <a:pt x="566381" y="367008"/>
                  <a:pt x="559708" y="360335"/>
                  <a:pt x="551476" y="360335"/>
                </a:cubicBezTo>
                <a:cubicBezTo>
                  <a:pt x="543244" y="360335"/>
                  <a:pt x="536571" y="367008"/>
                  <a:pt x="536571" y="375240"/>
                </a:cubicBezTo>
                <a:close/>
                <a:moveTo>
                  <a:pt x="536571" y="285156"/>
                </a:moveTo>
                <a:cubicBezTo>
                  <a:pt x="536571" y="293388"/>
                  <a:pt x="543244" y="300061"/>
                  <a:pt x="551476" y="300061"/>
                </a:cubicBezTo>
                <a:cubicBezTo>
                  <a:pt x="559708" y="300061"/>
                  <a:pt x="566381" y="293388"/>
                  <a:pt x="566381" y="285156"/>
                </a:cubicBezTo>
                <a:cubicBezTo>
                  <a:pt x="566381" y="276924"/>
                  <a:pt x="559708" y="270251"/>
                  <a:pt x="551476" y="270251"/>
                </a:cubicBezTo>
                <a:cubicBezTo>
                  <a:pt x="543244" y="270251"/>
                  <a:pt x="536571" y="276924"/>
                  <a:pt x="536571" y="285156"/>
                </a:cubicBezTo>
                <a:close/>
                <a:moveTo>
                  <a:pt x="536571" y="195072"/>
                </a:moveTo>
                <a:cubicBezTo>
                  <a:pt x="536571" y="203304"/>
                  <a:pt x="543244" y="209977"/>
                  <a:pt x="551476" y="209977"/>
                </a:cubicBezTo>
                <a:cubicBezTo>
                  <a:pt x="559708" y="209977"/>
                  <a:pt x="566381" y="203304"/>
                  <a:pt x="566381" y="195072"/>
                </a:cubicBezTo>
                <a:cubicBezTo>
                  <a:pt x="566381" y="186840"/>
                  <a:pt x="559708" y="180167"/>
                  <a:pt x="551476" y="180167"/>
                </a:cubicBezTo>
                <a:cubicBezTo>
                  <a:pt x="543244" y="180167"/>
                  <a:pt x="536571" y="186840"/>
                  <a:pt x="536571" y="195072"/>
                </a:cubicBezTo>
                <a:close/>
                <a:moveTo>
                  <a:pt x="536571" y="104989"/>
                </a:moveTo>
                <a:cubicBezTo>
                  <a:pt x="536571" y="113220"/>
                  <a:pt x="543244" y="119893"/>
                  <a:pt x="551476" y="119893"/>
                </a:cubicBezTo>
                <a:cubicBezTo>
                  <a:pt x="559708" y="119893"/>
                  <a:pt x="566381" y="113220"/>
                  <a:pt x="566381" y="104989"/>
                </a:cubicBezTo>
                <a:cubicBezTo>
                  <a:pt x="566381" y="96757"/>
                  <a:pt x="559708" y="90084"/>
                  <a:pt x="551476" y="90084"/>
                </a:cubicBezTo>
                <a:cubicBezTo>
                  <a:pt x="543244" y="90084"/>
                  <a:pt x="536571" y="96757"/>
                  <a:pt x="536571" y="104989"/>
                </a:cubicBezTo>
                <a:close/>
                <a:moveTo>
                  <a:pt x="536571" y="14905"/>
                </a:moveTo>
                <a:cubicBezTo>
                  <a:pt x="536571" y="23137"/>
                  <a:pt x="543244" y="29810"/>
                  <a:pt x="551476" y="29810"/>
                </a:cubicBezTo>
                <a:cubicBezTo>
                  <a:pt x="559708" y="29810"/>
                  <a:pt x="566381" y="23137"/>
                  <a:pt x="566381" y="14905"/>
                </a:cubicBezTo>
                <a:cubicBezTo>
                  <a:pt x="566381" y="6673"/>
                  <a:pt x="559708" y="0"/>
                  <a:pt x="551476" y="0"/>
                </a:cubicBezTo>
                <a:cubicBezTo>
                  <a:pt x="543244" y="0"/>
                  <a:pt x="536571" y="6673"/>
                  <a:pt x="536571" y="14905"/>
                </a:cubicBezTo>
                <a:close/>
                <a:moveTo>
                  <a:pt x="447144" y="554653"/>
                </a:moveTo>
                <a:cubicBezTo>
                  <a:pt x="447144" y="562884"/>
                  <a:pt x="453817" y="569557"/>
                  <a:pt x="462048" y="569557"/>
                </a:cubicBezTo>
                <a:cubicBezTo>
                  <a:pt x="470280" y="569557"/>
                  <a:pt x="476953" y="562884"/>
                  <a:pt x="476953" y="554653"/>
                </a:cubicBezTo>
                <a:cubicBezTo>
                  <a:pt x="476953" y="546421"/>
                  <a:pt x="470280" y="539748"/>
                  <a:pt x="462048" y="539748"/>
                </a:cubicBezTo>
                <a:cubicBezTo>
                  <a:pt x="453817" y="539748"/>
                  <a:pt x="447144" y="546421"/>
                  <a:pt x="447144" y="554653"/>
                </a:cubicBezTo>
                <a:close/>
                <a:moveTo>
                  <a:pt x="447144" y="464569"/>
                </a:moveTo>
                <a:cubicBezTo>
                  <a:pt x="447144" y="472801"/>
                  <a:pt x="453817" y="479474"/>
                  <a:pt x="462048" y="479474"/>
                </a:cubicBezTo>
                <a:cubicBezTo>
                  <a:pt x="470280" y="479474"/>
                  <a:pt x="476953" y="472801"/>
                  <a:pt x="476953" y="464569"/>
                </a:cubicBezTo>
                <a:cubicBezTo>
                  <a:pt x="476953" y="456337"/>
                  <a:pt x="470280" y="449664"/>
                  <a:pt x="462048" y="449664"/>
                </a:cubicBezTo>
                <a:cubicBezTo>
                  <a:pt x="453817" y="449664"/>
                  <a:pt x="447144" y="456337"/>
                  <a:pt x="447144" y="464569"/>
                </a:cubicBezTo>
                <a:close/>
                <a:moveTo>
                  <a:pt x="447143" y="375240"/>
                </a:moveTo>
                <a:cubicBezTo>
                  <a:pt x="447143" y="383471"/>
                  <a:pt x="453816" y="390144"/>
                  <a:pt x="462047" y="390144"/>
                </a:cubicBezTo>
                <a:cubicBezTo>
                  <a:pt x="470279" y="390144"/>
                  <a:pt x="476952" y="383471"/>
                  <a:pt x="476952" y="375240"/>
                </a:cubicBezTo>
                <a:cubicBezTo>
                  <a:pt x="476952" y="367008"/>
                  <a:pt x="470279" y="360335"/>
                  <a:pt x="462047" y="360335"/>
                </a:cubicBezTo>
                <a:cubicBezTo>
                  <a:pt x="453816" y="360335"/>
                  <a:pt x="447143" y="367008"/>
                  <a:pt x="447143" y="375240"/>
                </a:cubicBezTo>
                <a:close/>
                <a:moveTo>
                  <a:pt x="447143" y="285156"/>
                </a:moveTo>
                <a:cubicBezTo>
                  <a:pt x="447143" y="293388"/>
                  <a:pt x="453816" y="300061"/>
                  <a:pt x="462047" y="300061"/>
                </a:cubicBezTo>
                <a:cubicBezTo>
                  <a:pt x="470279" y="300061"/>
                  <a:pt x="476952" y="293388"/>
                  <a:pt x="476952" y="285156"/>
                </a:cubicBezTo>
                <a:cubicBezTo>
                  <a:pt x="476952" y="276924"/>
                  <a:pt x="470279" y="270251"/>
                  <a:pt x="462047" y="270251"/>
                </a:cubicBezTo>
                <a:cubicBezTo>
                  <a:pt x="453816" y="270251"/>
                  <a:pt x="447143" y="276924"/>
                  <a:pt x="447143" y="285156"/>
                </a:cubicBezTo>
                <a:close/>
                <a:moveTo>
                  <a:pt x="447143" y="195072"/>
                </a:moveTo>
                <a:cubicBezTo>
                  <a:pt x="447143" y="203304"/>
                  <a:pt x="453816" y="209977"/>
                  <a:pt x="462047" y="209977"/>
                </a:cubicBezTo>
                <a:cubicBezTo>
                  <a:pt x="470279" y="209977"/>
                  <a:pt x="476952" y="203304"/>
                  <a:pt x="476952" y="195072"/>
                </a:cubicBezTo>
                <a:cubicBezTo>
                  <a:pt x="476952" y="186840"/>
                  <a:pt x="470279" y="180167"/>
                  <a:pt x="462047" y="180167"/>
                </a:cubicBezTo>
                <a:cubicBezTo>
                  <a:pt x="453816" y="180167"/>
                  <a:pt x="447143" y="186840"/>
                  <a:pt x="447143" y="195072"/>
                </a:cubicBezTo>
                <a:close/>
                <a:moveTo>
                  <a:pt x="447143" y="104989"/>
                </a:moveTo>
                <a:cubicBezTo>
                  <a:pt x="447143" y="113220"/>
                  <a:pt x="453816" y="119893"/>
                  <a:pt x="462047" y="119893"/>
                </a:cubicBezTo>
                <a:cubicBezTo>
                  <a:pt x="470279" y="119893"/>
                  <a:pt x="476952" y="113220"/>
                  <a:pt x="476952" y="104989"/>
                </a:cubicBezTo>
                <a:cubicBezTo>
                  <a:pt x="476952" y="96757"/>
                  <a:pt x="470279" y="90084"/>
                  <a:pt x="462047" y="90084"/>
                </a:cubicBezTo>
                <a:cubicBezTo>
                  <a:pt x="453816" y="90084"/>
                  <a:pt x="447143" y="96757"/>
                  <a:pt x="447143" y="104989"/>
                </a:cubicBezTo>
                <a:close/>
                <a:moveTo>
                  <a:pt x="447143" y="14905"/>
                </a:moveTo>
                <a:cubicBezTo>
                  <a:pt x="447143" y="23137"/>
                  <a:pt x="453816" y="29810"/>
                  <a:pt x="462047" y="29810"/>
                </a:cubicBezTo>
                <a:cubicBezTo>
                  <a:pt x="470279" y="29810"/>
                  <a:pt x="476952" y="23137"/>
                  <a:pt x="476952" y="14905"/>
                </a:cubicBezTo>
                <a:cubicBezTo>
                  <a:pt x="476952" y="6673"/>
                  <a:pt x="470279" y="0"/>
                  <a:pt x="462047" y="0"/>
                </a:cubicBezTo>
                <a:cubicBezTo>
                  <a:pt x="453816" y="0"/>
                  <a:pt x="447143" y="6673"/>
                  <a:pt x="447143" y="14905"/>
                </a:cubicBezTo>
                <a:close/>
                <a:moveTo>
                  <a:pt x="357715" y="554653"/>
                </a:moveTo>
                <a:cubicBezTo>
                  <a:pt x="357715" y="562884"/>
                  <a:pt x="364388" y="569557"/>
                  <a:pt x="372620" y="569557"/>
                </a:cubicBezTo>
                <a:cubicBezTo>
                  <a:pt x="380852" y="569557"/>
                  <a:pt x="387525" y="562884"/>
                  <a:pt x="387525" y="554653"/>
                </a:cubicBezTo>
                <a:cubicBezTo>
                  <a:pt x="387525" y="546421"/>
                  <a:pt x="380852" y="539748"/>
                  <a:pt x="372620" y="539748"/>
                </a:cubicBezTo>
                <a:cubicBezTo>
                  <a:pt x="364388" y="539748"/>
                  <a:pt x="357715" y="546421"/>
                  <a:pt x="357715" y="554653"/>
                </a:cubicBezTo>
                <a:close/>
                <a:moveTo>
                  <a:pt x="357715" y="464569"/>
                </a:moveTo>
                <a:cubicBezTo>
                  <a:pt x="357715" y="472801"/>
                  <a:pt x="364388" y="479474"/>
                  <a:pt x="372620" y="479474"/>
                </a:cubicBezTo>
                <a:cubicBezTo>
                  <a:pt x="380852" y="479474"/>
                  <a:pt x="387525" y="472801"/>
                  <a:pt x="387525" y="464569"/>
                </a:cubicBezTo>
                <a:cubicBezTo>
                  <a:pt x="387525" y="456337"/>
                  <a:pt x="380852" y="449664"/>
                  <a:pt x="372620" y="449664"/>
                </a:cubicBezTo>
                <a:cubicBezTo>
                  <a:pt x="364388" y="449664"/>
                  <a:pt x="357715" y="456337"/>
                  <a:pt x="357715" y="464569"/>
                </a:cubicBezTo>
                <a:close/>
                <a:moveTo>
                  <a:pt x="357714" y="375240"/>
                </a:moveTo>
                <a:cubicBezTo>
                  <a:pt x="357714" y="383471"/>
                  <a:pt x="364387" y="390144"/>
                  <a:pt x="372619" y="390144"/>
                </a:cubicBezTo>
                <a:cubicBezTo>
                  <a:pt x="380851" y="390144"/>
                  <a:pt x="387524" y="383471"/>
                  <a:pt x="387524" y="375240"/>
                </a:cubicBezTo>
                <a:cubicBezTo>
                  <a:pt x="387524" y="367008"/>
                  <a:pt x="380851" y="360335"/>
                  <a:pt x="372619" y="360335"/>
                </a:cubicBezTo>
                <a:cubicBezTo>
                  <a:pt x="364387" y="360335"/>
                  <a:pt x="357714" y="367008"/>
                  <a:pt x="357714" y="375240"/>
                </a:cubicBezTo>
                <a:close/>
                <a:moveTo>
                  <a:pt x="357714" y="285156"/>
                </a:moveTo>
                <a:cubicBezTo>
                  <a:pt x="357714" y="293388"/>
                  <a:pt x="364387" y="300061"/>
                  <a:pt x="372619" y="300061"/>
                </a:cubicBezTo>
                <a:cubicBezTo>
                  <a:pt x="380851" y="300061"/>
                  <a:pt x="387524" y="293388"/>
                  <a:pt x="387524" y="285156"/>
                </a:cubicBezTo>
                <a:cubicBezTo>
                  <a:pt x="387524" y="276924"/>
                  <a:pt x="380851" y="270251"/>
                  <a:pt x="372619" y="270251"/>
                </a:cubicBezTo>
                <a:cubicBezTo>
                  <a:pt x="364387" y="270251"/>
                  <a:pt x="357714" y="276924"/>
                  <a:pt x="357714" y="285156"/>
                </a:cubicBezTo>
                <a:close/>
                <a:moveTo>
                  <a:pt x="357714" y="195072"/>
                </a:moveTo>
                <a:cubicBezTo>
                  <a:pt x="357714" y="203304"/>
                  <a:pt x="364387" y="209977"/>
                  <a:pt x="372619" y="209977"/>
                </a:cubicBezTo>
                <a:cubicBezTo>
                  <a:pt x="380851" y="209977"/>
                  <a:pt x="387524" y="203304"/>
                  <a:pt x="387524" y="195072"/>
                </a:cubicBezTo>
                <a:cubicBezTo>
                  <a:pt x="387524" y="186840"/>
                  <a:pt x="380851" y="180167"/>
                  <a:pt x="372619" y="180167"/>
                </a:cubicBezTo>
                <a:cubicBezTo>
                  <a:pt x="364387" y="180167"/>
                  <a:pt x="357714" y="186840"/>
                  <a:pt x="357714" y="195072"/>
                </a:cubicBezTo>
                <a:close/>
                <a:moveTo>
                  <a:pt x="357714" y="104989"/>
                </a:moveTo>
                <a:cubicBezTo>
                  <a:pt x="357714" y="113220"/>
                  <a:pt x="364387" y="119893"/>
                  <a:pt x="372619" y="119893"/>
                </a:cubicBezTo>
                <a:cubicBezTo>
                  <a:pt x="380851" y="119893"/>
                  <a:pt x="387524" y="113220"/>
                  <a:pt x="387524" y="104989"/>
                </a:cubicBezTo>
                <a:cubicBezTo>
                  <a:pt x="387524" y="96757"/>
                  <a:pt x="380851" y="90084"/>
                  <a:pt x="372619" y="90084"/>
                </a:cubicBezTo>
                <a:cubicBezTo>
                  <a:pt x="364387" y="90084"/>
                  <a:pt x="357714" y="96757"/>
                  <a:pt x="357714" y="104989"/>
                </a:cubicBezTo>
                <a:close/>
                <a:moveTo>
                  <a:pt x="357714" y="14905"/>
                </a:moveTo>
                <a:cubicBezTo>
                  <a:pt x="357714" y="23137"/>
                  <a:pt x="364387" y="29810"/>
                  <a:pt x="372619" y="29810"/>
                </a:cubicBezTo>
                <a:cubicBezTo>
                  <a:pt x="380851" y="29810"/>
                  <a:pt x="387524" y="23137"/>
                  <a:pt x="387524" y="14905"/>
                </a:cubicBezTo>
                <a:cubicBezTo>
                  <a:pt x="387524" y="6673"/>
                  <a:pt x="380851" y="0"/>
                  <a:pt x="372619" y="0"/>
                </a:cubicBezTo>
                <a:cubicBezTo>
                  <a:pt x="364387" y="0"/>
                  <a:pt x="357714" y="6673"/>
                  <a:pt x="357714" y="14905"/>
                </a:cubicBezTo>
                <a:close/>
                <a:moveTo>
                  <a:pt x="268287" y="554653"/>
                </a:moveTo>
                <a:cubicBezTo>
                  <a:pt x="268287" y="562884"/>
                  <a:pt x="274960" y="569557"/>
                  <a:pt x="283191" y="569557"/>
                </a:cubicBezTo>
                <a:cubicBezTo>
                  <a:pt x="291423" y="569557"/>
                  <a:pt x="298096" y="562884"/>
                  <a:pt x="298096" y="554653"/>
                </a:cubicBezTo>
                <a:cubicBezTo>
                  <a:pt x="298096" y="546421"/>
                  <a:pt x="291423" y="539748"/>
                  <a:pt x="283191" y="539748"/>
                </a:cubicBezTo>
                <a:cubicBezTo>
                  <a:pt x="274960" y="539748"/>
                  <a:pt x="268287" y="546421"/>
                  <a:pt x="268287" y="554653"/>
                </a:cubicBezTo>
                <a:close/>
                <a:moveTo>
                  <a:pt x="268287" y="464569"/>
                </a:moveTo>
                <a:cubicBezTo>
                  <a:pt x="268287" y="472801"/>
                  <a:pt x="274960" y="479474"/>
                  <a:pt x="283191" y="479474"/>
                </a:cubicBezTo>
                <a:cubicBezTo>
                  <a:pt x="291423" y="479474"/>
                  <a:pt x="298096" y="472801"/>
                  <a:pt x="298096" y="464569"/>
                </a:cubicBezTo>
                <a:cubicBezTo>
                  <a:pt x="298096" y="456337"/>
                  <a:pt x="291423" y="449664"/>
                  <a:pt x="283191" y="449664"/>
                </a:cubicBezTo>
                <a:cubicBezTo>
                  <a:pt x="274960" y="449664"/>
                  <a:pt x="268287" y="456337"/>
                  <a:pt x="268287" y="464569"/>
                </a:cubicBezTo>
                <a:close/>
                <a:moveTo>
                  <a:pt x="268286" y="375240"/>
                </a:moveTo>
                <a:cubicBezTo>
                  <a:pt x="268286" y="383471"/>
                  <a:pt x="274959" y="390144"/>
                  <a:pt x="283190" y="390144"/>
                </a:cubicBezTo>
                <a:cubicBezTo>
                  <a:pt x="291422" y="390144"/>
                  <a:pt x="298095" y="383471"/>
                  <a:pt x="298095" y="375240"/>
                </a:cubicBezTo>
                <a:cubicBezTo>
                  <a:pt x="298095" y="367008"/>
                  <a:pt x="291422" y="360335"/>
                  <a:pt x="283190" y="360335"/>
                </a:cubicBezTo>
                <a:cubicBezTo>
                  <a:pt x="274959" y="360335"/>
                  <a:pt x="268286" y="367008"/>
                  <a:pt x="268286" y="375240"/>
                </a:cubicBezTo>
                <a:close/>
                <a:moveTo>
                  <a:pt x="268286" y="285156"/>
                </a:moveTo>
                <a:cubicBezTo>
                  <a:pt x="268286" y="293388"/>
                  <a:pt x="274959" y="300061"/>
                  <a:pt x="283190" y="300061"/>
                </a:cubicBezTo>
                <a:cubicBezTo>
                  <a:pt x="291422" y="300061"/>
                  <a:pt x="298095" y="293388"/>
                  <a:pt x="298095" y="285156"/>
                </a:cubicBezTo>
                <a:cubicBezTo>
                  <a:pt x="298095" y="276924"/>
                  <a:pt x="291422" y="270251"/>
                  <a:pt x="283190" y="270251"/>
                </a:cubicBezTo>
                <a:cubicBezTo>
                  <a:pt x="274959" y="270251"/>
                  <a:pt x="268286" y="276924"/>
                  <a:pt x="268286" y="285156"/>
                </a:cubicBezTo>
                <a:close/>
                <a:moveTo>
                  <a:pt x="268286" y="195072"/>
                </a:moveTo>
                <a:cubicBezTo>
                  <a:pt x="268286" y="203304"/>
                  <a:pt x="274959" y="209977"/>
                  <a:pt x="283190" y="209977"/>
                </a:cubicBezTo>
                <a:cubicBezTo>
                  <a:pt x="291422" y="209977"/>
                  <a:pt x="298095" y="203304"/>
                  <a:pt x="298095" y="195072"/>
                </a:cubicBezTo>
                <a:cubicBezTo>
                  <a:pt x="298095" y="186840"/>
                  <a:pt x="291422" y="180167"/>
                  <a:pt x="283190" y="180167"/>
                </a:cubicBezTo>
                <a:cubicBezTo>
                  <a:pt x="274959" y="180167"/>
                  <a:pt x="268286" y="186840"/>
                  <a:pt x="268286" y="195072"/>
                </a:cubicBezTo>
                <a:close/>
                <a:moveTo>
                  <a:pt x="268286" y="104989"/>
                </a:moveTo>
                <a:cubicBezTo>
                  <a:pt x="268286" y="113220"/>
                  <a:pt x="274959" y="119893"/>
                  <a:pt x="283190" y="119893"/>
                </a:cubicBezTo>
                <a:cubicBezTo>
                  <a:pt x="291422" y="119893"/>
                  <a:pt x="298095" y="113220"/>
                  <a:pt x="298095" y="104989"/>
                </a:cubicBezTo>
                <a:cubicBezTo>
                  <a:pt x="298095" y="96757"/>
                  <a:pt x="291422" y="90084"/>
                  <a:pt x="283190" y="90084"/>
                </a:cubicBezTo>
                <a:cubicBezTo>
                  <a:pt x="274959" y="90084"/>
                  <a:pt x="268286" y="96757"/>
                  <a:pt x="268286" y="104989"/>
                </a:cubicBezTo>
                <a:close/>
                <a:moveTo>
                  <a:pt x="268286" y="14905"/>
                </a:moveTo>
                <a:cubicBezTo>
                  <a:pt x="268286" y="23137"/>
                  <a:pt x="274959" y="29810"/>
                  <a:pt x="283190" y="29810"/>
                </a:cubicBezTo>
                <a:cubicBezTo>
                  <a:pt x="291422" y="29810"/>
                  <a:pt x="298095" y="23137"/>
                  <a:pt x="298095" y="14905"/>
                </a:cubicBezTo>
                <a:cubicBezTo>
                  <a:pt x="298095" y="6673"/>
                  <a:pt x="291422" y="0"/>
                  <a:pt x="283190" y="0"/>
                </a:cubicBezTo>
                <a:cubicBezTo>
                  <a:pt x="274959" y="0"/>
                  <a:pt x="268286" y="6673"/>
                  <a:pt x="268286" y="14905"/>
                </a:cubicBezTo>
                <a:close/>
                <a:moveTo>
                  <a:pt x="178858" y="554653"/>
                </a:moveTo>
                <a:cubicBezTo>
                  <a:pt x="178858" y="562884"/>
                  <a:pt x="185531" y="569557"/>
                  <a:pt x="193763" y="569557"/>
                </a:cubicBezTo>
                <a:cubicBezTo>
                  <a:pt x="201995" y="569557"/>
                  <a:pt x="208668" y="562884"/>
                  <a:pt x="208668" y="554653"/>
                </a:cubicBezTo>
                <a:cubicBezTo>
                  <a:pt x="208668" y="546421"/>
                  <a:pt x="201995" y="539748"/>
                  <a:pt x="193763" y="539748"/>
                </a:cubicBezTo>
                <a:cubicBezTo>
                  <a:pt x="185531" y="539748"/>
                  <a:pt x="178858" y="546421"/>
                  <a:pt x="178858" y="554653"/>
                </a:cubicBezTo>
                <a:close/>
                <a:moveTo>
                  <a:pt x="178858" y="464569"/>
                </a:moveTo>
                <a:cubicBezTo>
                  <a:pt x="178858" y="472801"/>
                  <a:pt x="185531" y="479474"/>
                  <a:pt x="193763" y="479474"/>
                </a:cubicBezTo>
                <a:cubicBezTo>
                  <a:pt x="201995" y="479474"/>
                  <a:pt x="208668" y="472801"/>
                  <a:pt x="208668" y="464569"/>
                </a:cubicBezTo>
                <a:cubicBezTo>
                  <a:pt x="208668" y="456337"/>
                  <a:pt x="201995" y="449664"/>
                  <a:pt x="193763" y="449664"/>
                </a:cubicBezTo>
                <a:cubicBezTo>
                  <a:pt x="185531" y="449664"/>
                  <a:pt x="178858" y="456337"/>
                  <a:pt x="178858" y="464569"/>
                </a:cubicBezTo>
                <a:close/>
                <a:moveTo>
                  <a:pt x="178857" y="375240"/>
                </a:moveTo>
                <a:cubicBezTo>
                  <a:pt x="178857" y="383471"/>
                  <a:pt x="185530" y="390144"/>
                  <a:pt x="193762" y="390144"/>
                </a:cubicBezTo>
                <a:cubicBezTo>
                  <a:pt x="201994" y="390144"/>
                  <a:pt x="208667" y="383471"/>
                  <a:pt x="208667" y="375240"/>
                </a:cubicBezTo>
                <a:cubicBezTo>
                  <a:pt x="208667" y="367008"/>
                  <a:pt x="201994" y="360335"/>
                  <a:pt x="193762" y="360335"/>
                </a:cubicBezTo>
                <a:cubicBezTo>
                  <a:pt x="185530" y="360335"/>
                  <a:pt x="178857" y="367008"/>
                  <a:pt x="178857" y="375240"/>
                </a:cubicBezTo>
                <a:close/>
                <a:moveTo>
                  <a:pt x="178857" y="285156"/>
                </a:moveTo>
                <a:cubicBezTo>
                  <a:pt x="178857" y="293388"/>
                  <a:pt x="185530" y="300061"/>
                  <a:pt x="193762" y="300061"/>
                </a:cubicBezTo>
                <a:cubicBezTo>
                  <a:pt x="201994" y="300061"/>
                  <a:pt x="208667" y="293388"/>
                  <a:pt x="208667" y="285156"/>
                </a:cubicBezTo>
                <a:cubicBezTo>
                  <a:pt x="208667" y="276924"/>
                  <a:pt x="201994" y="270251"/>
                  <a:pt x="193762" y="270251"/>
                </a:cubicBezTo>
                <a:cubicBezTo>
                  <a:pt x="185530" y="270251"/>
                  <a:pt x="178857" y="276924"/>
                  <a:pt x="178857" y="285156"/>
                </a:cubicBezTo>
                <a:close/>
                <a:moveTo>
                  <a:pt x="178857" y="195072"/>
                </a:moveTo>
                <a:cubicBezTo>
                  <a:pt x="178857" y="203304"/>
                  <a:pt x="185530" y="209977"/>
                  <a:pt x="193762" y="209977"/>
                </a:cubicBezTo>
                <a:cubicBezTo>
                  <a:pt x="201994" y="209977"/>
                  <a:pt x="208667" y="203304"/>
                  <a:pt x="208667" y="195072"/>
                </a:cubicBezTo>
                <a:cubicBezTo>
                  <a:pt x="208667" y="186840"/>
                  <a:pt x="201994" y="180167"/>
                  <a:pt x="193762" y="180167"/>
                </a:cubicBezTo>
                <a:cubicBezTo>
                  <a:pt x="185530" y="180167"/>
                  <a:pt x="178857" y="186840"/>
                  <a:pt x="178857" y="195072"/>
                </a:cubicBezTo>
                <a:close/>
                <a:moveTo>
                  <a:pt x="178857" y="104989"/>
                </a:moveTo>
                <a:cubicBezTo>
                  <a:pt x="178857" y="113220"/>
                  <a:pt x="185530" y="119893"/>
                  <a:pt x="193762" y="119893"/>
                </a:cubicBezTo>
                <a:cubicBezTo>
                  <a:pt x="201994" y="119893"/>
                  <a:pt x="208667" y="113220"/>
                  <a:pt x="208667" y="104989"/>
                </a:cubicBezTo>
                <a:cubicBezTo>
                  <a:pt x="208667" y="96757"/>
                  <a:pt x="201994" y="90084"/>
                  <a:pt x="193762" y="90084"/>
                </a:cubicBezTo>
                <a:cubicBezTo>
                  <a:pt x="185530" y="90084"/>
                  <a:pt x="178857" y="96757"/>
                  <a:pt x="178857" y="104989"/>
                </a:cubicBezTo>
                <a:close/>
                <a:moveTo>
                  <a:pt x="178857" y="14905"/>
                </a:moveTo>
                <a:cubicBezTo>
                  <a:pt x="178857" y="23137"/>
                  <a:pt x="185530" y="29810"/>
                  <a:pt x="193762" y="29810"/>
                </a:cubicBezTo>
                <a:cubicBezTo>
                  <a:pt x="201994" y="29810"/>
                  <a:pt x="208667" y="23137"/>
                  <a:pt x="208667" y="14905"/>
                </a:cubicBezTo>
                <a:cubicBezTo>
                  <a:pt x="208667" y="6673"/>
                  <a:pt x="201994" y="0"/>
                  <a:pt x="193762" y="0"/>
                </a:cubicBezTo>
                <a:cubicBezTo>
                  <a:pt x="185530" y="0"/>
                  <a:pt x="178857" y="6673"/>
                  <a:pt x="178857" y="14905"/>
                </a:cubicBezTo>
                <a:close/>
                <a:moveTo>
                  <a:pt x="89430" y="554653"/>
                </a:moveTo>
                <a:cubicBezTo>
                  <a:pt x="89430" y="562884"/>
                  <a:pt x="96103" y="569557"/>
                  <a:pt x="104334" y="569557"/>
                </a:cubicBezTo>
                <a:cubicBezTo>
                  <a:pt x="112566" y="569557"/>
                  <a:pt x="119239" y="562884"/>
                  <a:pt x="119239" y="554653"/>
                </a:cubicBezTo>
                <a:cubicBezTo>
                  <a:pt x="119239" y="546421"/>
                  <a:pt x="112566" y="539748"/>
                  <a:pt x="104334" y="539748"/>
                </a:cubicBezTo>
                <a:cubicBezTo>
                  <a:pt x="96103" y="539748"/>
                  <a:pt x="89430" y="546421"/>
                  <a:pt x="89430" y="554653"/>
                </a:cubicBezTo>
                <a:close/>
                <a:moveTo>
                  <a:pt x="89430" y="464569"/>
                </a:moveTo>
                <a:cubicBezTo>
                  <a:pt x="89430" y="472801"/>
                  <a:pt x="96103" y="479474"/>
                  <a:pt x="104334" y="479474"/>
                </a:cubicBezTo>
                <a:cubicBezTo>
                  <a:pt x="112566" y="479474"/>
                  <a:pt x="119239" y="472801"/>
                  <a:pt x="119239" y="464569"/>
                </a:cubicBezTo>
                <a:cubicBezTo>
                  <a:pt x="119239" y="456337"/>
                  <a:pt x="112566" y="449664"/>
                  <a:pt x="104334" y="449664"/>
                </a:cubicBezTo>
                <a:cubicBezTo>
                  <a:pt x="96103" y="449664"/>
                  <a:pt x="89430" y="456337"/>
                  <a:pt x="89430" y="464569"/>
                </a:cubicBezTo>
                <a:close/>
                <a:moveTo>
                  <a:pt x="89429" y="375240"/>
                </a:moveTo>
                <a:cubicBezTo>
                  <a:pt x="89429" y="383471"/>
                  <a:pt x="96102" y="390144"/>
                  <a:pt x="104333" y="390144"/>
                </a:cubicBezTo>
                <a:cubicBezTo>
                  <a:pt x="112565" y="390144"/>
                  <a:pt x="119238" y="383471"/>
                  <a:pt x="119238" y="375240"/>
                </a:cubicBezTo>
                <a:cubicBezTo>
                  <a:pt x="119238" y="367008"/>
                  <a:pt x="112565" y="360335"/>
                  <a:pt x="104333" y="360335"/>
                </a:cubicBezTo>
                <a:cubicBezTo>
                  <a:pt x="96102" y="360335"/>
                  <a:pt x="89429" y="367008"/>
                  <a:pt x="89429" y="375240"/>
                </a:cubicBezTo>
                <a:close/>
                <a:moveTo>
                  <a:pt x="89429" y="285156"/>
                </a:moveTo>
                <a:cubicBezTo>
                  <a:pt x="89429" y="293388"/>
                  <a:pt x="96102" y="300061"/>
                  <a:pt x="104333" y="300061"/>
                </a:cubicBezTo>
                <a:cubicBezTo>
                  <a:pt x="112565" y="300061"/>
                  <a:pt x="119238" y="293388"/>
                  <a:pt x="119238" y="285156"/>
                </a:cubicBezTo>
                <a:cubicBezTo>
                  <a:pt x="119238" y="276924"/>
                  <a:pt x="112565" y="270251"/>
                  <a:pt x="104333" y="270251"/>
                </a:cubicBezTo>
                <a:cubicBezTo>
                  <a:pt x="96102" y="270251"/>
                  <a:pt x="89429" y="276924"/>
                  <a:pt x="89429" y="285156"/>
                </a:cubicBezTo>
                <a:close/>
                <a:moveTo>
                  <a:pt x="89429" y="195072"/>
                </a:moveTo>
                <a:cubicBezTo>
                  <a:pt x="89429" y="203304"/>
                  <a:pt x="96102" y="209977"/>
                  <a:pt x="104333" y="209977"/>
                </a:cubicBezTo>
                <a:cubicBezTo>
                  <a:pt x="112565" y="209977"/>
                  <a:pt x="119238" y="203304"/>
                  <a:pt x="119238" y="195072"/>
                </a:cubicBezTo>
                <a:cubicBezTo>
                  <a:pt x="119238" y="186840"/>
                  <a:pt x="112565" y="180167"/>
                  <a:pt x="104333" y="180167"/>
                </a:cubicBezTo>
                <a:cubicBezTo>
                  <a:pt x="96102" y="180167"/>
                  <a:pt x="89429" y="186840"/>
                  <a:pt x="89429" y="195072"/>
                </a:cubicBezTo>
                <a:close/>
                <a:moveTo>
                  <a:pt x="89429" y="104989"/>
                </a:moveTo>
                <a:cubicBezTo>
                  <a:pt x="89429" y="113220"/>
                  <a:pt x="96102" y="119893"/>
                  <a:pt x="104333" y="119893"/>
                </a:cubicBezTo>
                <a:cubicBezTo>
                  <a:pt x="112565" y="119893"/>
                  <a:pt x="119238" y="113220"/>
                  <a:pt x="119238" y="104989"/>
                </a:cubicBezTo>
                <a:cubicBezTo>
                  <a:pt x="119238" y="96757"/>
                  <a:pt x="112565" y="90084"/>
                  <a:pt x="104333" y="90084"/>
                </a:cubicBezTo>
                <a:cubicBezTo>
                  <a:pt x="96102" y="90084"/>
                  <a:pt x="89429" y="96757"/>
                  <a:pt x="89429" y="104989"/>
                </a:cubicBezTo>
                <a:close/>
                <a:moveTo>
                  <a:pt x="89429" y="14905"/>
                </a:moveTo>
                <a:cubicBezTo>
                  <a:pt x="89429" y="23137"/>
                  <a:pt x="96102" y="29810"/>
                  <a:pt x="104333" y="29810"/>
                </a:cubicBezTo>
                <a:cubicBezTo>
                  <a:pt x="112565" y="29810"/>
                  <a:pt x="119238" y="23137"/>
                  <a:pt x="119238" y="14905"/>
                </a:cubicBezTo>
                <a:cubicBezTo>
                  <a:pt x="119238" y="6673"/>
                  <a:pt x="112565" y="0"/>
                  <a:pt x="104333" y="0"/>
                </a:cubicBezTo>
                <a:cubicBezTo>
                  <a:pt x="96102" y="0"/>
                  <a:pt x="89429" y="6673"/>
                  <a:pt x="89429" y="14905"/>
                </a:cubicBezTo>
                <a:close/>
                <a:moveTo>
                  <a:pt x="1" y="554653"/>
                </a:moveTo>
                <a:cubicBezTo>
                  <a:pt x="1" y="562884"/>
                  <a:pt x="6674" y="569557"/>
                  <a:pt x="14906" y="569557"/>
                </a:cubicBezTo>
                <a:cubicBezTo>
                  <a:pt x="23138" y="569557"/>
                  <a:pt x="29811" y="562884"/>
                  <a:pt x="29811" y="554653"/>
                </a:cubicBezTo>
                <a:cubicBezTo>
                  <a:pt x="29811" y="546421"/>
                  <a:pt x="23138" y="539748"/>
                  <a:pt x="14906" y="539748"/>
                </a:cubicBezTo>
                <a:cubicBezTo>
                  <a:pt x="6674" y="539748"/>
                  <a:pt x="1" y="546421"/>
                  <a:pt x="1" y="554653"/>
                </a:cubicBezTo>
                <a:close/>
                <a:moveTo>
                  <a:pt x="1" y="464569"/>
                </a:moveTo>
                <a:cubicBezTo>
                  <a:pt x="1" y="472801"/>
                  <a:pt x="6674" y="479474"/>
                  <a:pt x="14906" y="479474"/>
                </a:cubicBezTo>
                <a:cubicBezTo>
                  <a:pt x="23138" y="479474"/>
                  <a:pt x="29811" y="472801"/>
                  <a:pt x="29811" y="464569"/>
                </a:cubicBezTo>
                <a:cubicBezTo>
                  <a:pt x="29811" y="456337"/>
                  <a:pt x="23138" y="449664"/>
                  <a:pt x="14906" y="449664"/>
                </a:cubicBezTo>
                <a:cubicBezTo>
                  <a:pt x="6674" y="449664"/>
                  <a:pt x="1" y="456337"/>
                  <a:pt x="1" y="464569"/>
                </a:cubicBezTo>
                <a:close/>
                <a:moveTo>
                  <a:pt x="0" y="375240"/>
                </a:moveTo>
                <a:cubicBezTo>
                  <a:pt x="0" y="383471"/>
                  <a:pt x="6673" y="390144"/>
                  <a:pt x="14905" y="390144"/>
                </a:cubicBezTo>
                <a:cubicBezTo>
                  <a:pt x="23137" y="390144"/>
                  <a:pt x="29810" y="383471"/>
                  <a:pt x="29810" y="375240"/>
                </a:cubicBezTo>
                <a:cubicBezTo>
                  <a:pt x="29810" y="367008"/>
                  <a:pt x="23137" y="360335"/>
                  <a:pt x="14905" y="360335"/>
                </a:cubicBezTo>
                <a:cubicBezTo>
                  <a:pt x="6673" y="360335"/>
                  <a:pt x="0" y="367008"/>
                  <a:pt x="0" y="375240"/>
                </a:cubicBezTo>
                <a:close/>
                <a:moveTo>
                  <a:pt x="0" y="285156"/>
                </a:moveTo>
                <a:cubicBezTo>
                  <a:pt x="0" y="293388"/>
                  <a:pt x="6673" y="300061"/>
                  <a:pt x="14905" y="300061"/>
                </a:cubicBezTo>
                <a:cubicBezTo>
                  <a:pt x="23137" y="300061"/>
                  <a:pt x="29810" y="293388"/>
                  <a:pt x="29810" y="285156"/>
                </a:cubicBezTo>
                <a:cubicBezTo>
                  <a:pt x="29810" y="276924"/>
                  <a:pt x="23137" y="270251"/>
                  <a:pt x="14905" y="270251"/>
                </a:cubicBezTo>
                <a:cubicBezTo>
                  <a:pt x="6673" y="270251"/>
                  <a:pt x="0" y="276924"/>
                  <a:pt x="0" y="285156"/>
                </a:cubicBezTo>
                <a:close/>
                <a:moveTo>
                  <a:pt x="0" y="195072"/>
                </a:moveTo>
                <a:cubicBezTo>
                  <a:pt x="0" y="203304"/>
                  <a:pt x="6673" y="209977"/>
                  <a:pt x="14905" y="209977"/>
                </a:cubicBezTo>
                <a:cubicBezTo>
                  <a:pt x="23137" y="209977"/>
                  <a:pt x="29810" y="203304"/>
                  <a:pt x="29810" y="195072"/>
                </a:cubicBezTo>
                <a:cubicBezTo>
                  <a:pt x="29810" y="186840"/>
                  <a:pt x="23137" y="180167"/>
                  <a:pt x="14905" y="180167"/>
                </a:cubicBezTo>
                <a:cubicBezTo>
                  <a:pt x="6673" y="180167"/>
                  <a:pt x="0" y="186840"/>
                  <a:pt x="0" y="195072"/>
                </a:cubicBezTo>
                <a:close/>
                <a:moveTo>
                  <a:pt x="0" y="104989"/>
                </a:moveTo>
                <a:cubicBezTo>
                  <a:pt x="0" y="113220"/>
                  <a:pt x="6673" y="119893"/>
                  <a:pt x="14905" y="119893"/>
                </a:cubicBezTo>
                <a:cubicBezTo>
                  <a:pt x="23137" y="119893"/>
                  <a:pt x="29810" y="113220"/>
                  <a:pt x="29810" y="104989"/>
                </a:cubicBezTo>
                <a:cubicBezTo>
                  <a:pt x="29810" y="96757"/>
                  <a:pt x="23137" y="90084"/>
                  <a:pt x="14905" y="90084"/>
                </a:cubicBezTo>
                <a:cubicBezTo>
                  <a:pt x="6673" y="90084"/>
                  <a:pt x="0" y="96757"/>
                  <a:pt x="0" y="104989"/>
                </a:cubicBezTo>
                <a:close/>
                <a:moveTo>
                  <a:pt x="0" y="14905"/>
                </a:moveTo>
                <a:cubicBezTo>
                  <a:pt x="0" y="23137"/>
                  <a:pt x="6673" y="29810"/>
                  <a:pt x="14905" y="29810"/>
                </a:cubicBezTo>
                <a:cubicBezTo>
                  <a:pt x="23137" y="29810"/>
                  <a:pt x="29810" y="23137"/>
                  <a:pt x="29810" y="14905"/>
                </a:cubicBezTo>
                <a:cubicBezTo>
                  <a:pt x="29810" y="6673"/>
                  <a:pt x="23137" y="0"/>
                  <a:pt x="14905" y="0"/>
                </a:cubicBezTo>
                <a:cubicBezTo>
                  <a:pt x="6673" y="0"/>
                  <a:pt x="0" y="6673"/>
                  <a:pt x="0" y="14905"/>
                </a:cubicBezTo>
                <a:close/>
              </a:path>
            </a:pathLst>
          </a:cu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0" name="标题 1"/>
          <p:cNvSpPr txBox="1"/>
          <p:nvPr/>
        </p:nvSpPr>
        <p:spPr>
          <a:xfrm rot="0" flipH="0" flipV="0">
            <a:off x="640348" y="690042"/>
            <a:ext cx="2727169" cy="33865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0" tIns="0" rIns="0" bIns="0" rtlCol="0" anchor="t"/>
          <a:lstStyle/>
          <a:p>
            <a:pPr algn="ctr">
              <a:lnSpc>
                <a:spcPct val="110000"/>
              </a:lnSpc>
            </a:pPr>
            <a:endParaRPr kumimoji="1" lang="zh-CN" altLang="en-US"/>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660639" y="1648197"/>
            <a:ext cx="1409844" cy="1409844"/>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gradFill>
            <a:gsLst>
              <a:gs pos="0">
                <a:schemeClr val="bg1">
                  <a:lumMod val="85000"/>
                </a:schemeClr>
              </a:gs>
              <a:gs pos="100000">
                <a:schemeClr val="bg1">
                  <a:lumMod val="85000"/>
                  <a:alpha val="0"/>
                </a:schemeClr>
              </a:gs>
            </a:gsLst>
            <a:lin ang="5400000" scaled="0"/>
          </a:gra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4" name="标题 1"/>
          <p:cNvSpPr txBox="1"/>
          <p:nvPr/>
        </p:nvSpPr>
        <p:spPr>
          <a:xfrm rot="0" flipH="0" flipV="0">
            <a:off x="833491" y="4096753"/>
            <a:ext cx="3064140" cy="2122291"/>
          </a:xfrm>
          <a:prstGeom prst="rect">
            <a:avLst/>
          </a:prstGeom>
          <a:noFill/>
          <a:ln cap="sq">
            <a:noFill/>
          </a:ln>
        </p:spPr>
        <p:txBody>
          <a:bodyPr vert="horz" wrap="square" lIns="91440" tIns="45720" rIns="91440" bIns="45720" rtlCol="0" anchor="t"/>
          <a:lstStyle/>
          <a:p>
            <a:pPr algn="ctr">
              <a:lnSpc>
                <a:spcPct val="150000"/>
              </a:lnSpc>
            </a:pPr>
            <a:r>
              <a:rPr kumimoji="1" lang="en-US" altLang="zh-CN" sz="1098">
                <a:ln w="12700">
                  <a:noFill/>
                </a:ln>
                <a:solidFill>
                  <a:srgbClr val="0D0D0D">
                    <a:alpha val="100000"/>
                  </a:srgbClr>
                </a:solidFill>
                <a:latin typeface="Source Han Sans"/>
                <a:ea typeface="Source Han Sans"/>
                <a:cs typeface="Source Han Sans"/>
              </a:rPr>
              <a:t>Tokenization is the process of converting text into tokens. BPE and WordPiece are popular methods. BPE splits words into subwords based on frequency.
For example, "supply" may be split into "sup" and "ply". This helps handle out- of- vocabulary words and improves model performance.</a:t>
            </a:r>
            <a:endParaRPr kumimoji="1" lang="zh-CN" altLang="en-US"/>
          </a:p>
        </p:txBody>
      </p:sp>
      <p:sp>
        <p:nvSpPr>
          <p:cNvPr id="5" name="标题 1"/>
          <p:cNvSpPr txBox="1"/>
          <p:nvPr/>
        </p:nvSpPr>
        <p:spPr>
          <a:xfrm rot="0" flipH="0" flipV="0">
            <a:off x="691099" y="2836312"/>
            <a:ext cx="3348924" cy="1169304"/>
          </a:xfrm>
          <a:prstGeom prst="roundRect">
            <a:avLst/>
          </a:prstGeom>
          <a:solidFill>
            <a:schemeClr val="accent1">
              <a:alpha val="80000"/>
            </a:schemeClr>
          </a:solidFill>
          <a:ln w="12700" cap="rnd">
            <a:noFill/>
            <a:round/>
            <a:headEnd/>
            <a:tailEnd/>
          </a:ln>
          <a:effectLst/>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2029960" y="2500710"/>
            <a:ext cx="671202" cy="671200"/>
          </a:xfrm>
          <a:prstGeom prst="ellipse">
            <a:avLst/>
          </a:prstGeom>
          <a:solidFill>
            <a:schemeClr val="accent1"/>
          </a:solidFill>
          <a:ln w="28575" cap="sq">
            <a:solidFill>
              <a:schemeClr val="bg1"/>
            </a:solidFill>
            <a:round/>
            <a:headEnd/>
            <a:tailEnd/>
          </a:ln>
        </p:spPr>
        <p:txBody>
          <a:bodyPr vert="horz" wrap="none" lIns="91440" tIns="45720" rIns="91440" bIns="45720" rtlCol="0" anchor="ctr"/>
          <a:lstStyle/>
          <a:p>
            <a:pPr algn="ctr">
              <a:lnSpc>
                <a:spcPct val="100000"/>
              </a:lnSpc>
            </a:pPr>
            <a:r>
              <a:rPr kumimoji="1" lang="en-US" altLang="zh-CN" sz="1800">
                <a:ln w="12700">
                  <a:noFill/>
                </a:ln>
                <a:solidFill>
                  <a:srgbClr val="FFFFFF">
                    <a:alpha val="100000"/>
                  </a:srgbClr>
                </a:solidFill>
                <a:latin typeface="OPPOSans H"/>
                <a:ea typeface="OPPOSans H"/>
                <a:cs typeface="OPPOSans H"/>
              </a:rPr>
              <a:t>01</a:t>
            </a:r>
            <a:endParaRPr kumimoji="1" lang="zh-CN" altLang="en-US"/>
          </a:p>
        </p:txBody>
      </p:sp>
      <p:sp>
        <p:nvSpPr>
          <p:cNvPr id="7" name="标题 1"/>
          <p:cNvSpPr txBox="1"/>
          <p:nvPr/>
        </p:nvSpPr>
        <p:spPr>
          <a:xfrm rot="0" flipH="0" flipV="0">
            <a:off x="864456" y="3131233"/>
            <a:ext cx="3002210" cy="812631"/>
          </a:xfrm>
          <a:prstGeom prst="rect">
            <a:avLst/>
          </a:prstGeom>
          <a:noFill/>
          <a:ln cap="sq">
            <a:noFill/>
          </a:ln>
        </p:spPr>
        <p:txBody>
          <a:bodyPr vert="horz" wrap="square" lIns="91440" tIns="45720" rIns="91440" bIns="45720" rtlCol="0" anchor="ctr"/>
          <a:lstStyle/>
          <a:p>
            <a:pPr algn="ctr">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Tokenization</a:t>
            </a:r>
            <a:endParaRPr kumimoji="1" lang="zh-CN" altLang="en-US"/>
          </a:p>
        </p:txBody>
      </p:sp>
      <p:sp>
        <p:nvSpPr>
          <p:cNvPr id="8" name="标题 1"/>
          <p:cNvSpPr txBox="1"/>
          <p:nvPr/>
        </p:nvSpPr>
        <p:spPr>
          <a:xfrm rot="0" flipH="0" flipV="0">
            <a:off x="5330006" y="1670078"/>
            <a:ext cx="1549986" cy="1356992"/>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gradFill>
            <a:gsLst>
              <a:gs pos="0">
                <a:schemeClr val="bg1">
                  <a:lumMod val="85000"/>
                </a:schemeClr>
              </a:gs>
              <a:gs pos="100000">
                <a:schemeClr val="bg1">
                  <a:lumMod val="85000"/>
                  <a:alpha val="0"/>
                </a:schemeClr>
              </a:gs>
            </a:gsLst>
            <a:lin ang="5400000" scaled="0"/>
          </a:gra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9" name="标题 1"/>
          <p:cNvSpPr txBox="1"/>
          <p:nvPr/>
        </p:nvSpPr>
        <p:spPr>
          <a:xfrm rot="0" flipH="0" flipV="0">
            <a:off x="4572929" y="4074872"/>
            <a:ext cx="3064140" cy="2122291"/>
          </a:xfrm>
          <a:prstGeom prst="rect">
            <a:avLst/>
          </a:prstGeom>
          <a:noFill/>
          <a:ln cap="sq">
            <a:noFill/>
          </a:ln>
        </p:spPr>
        <p:txBody>
          <a:bodyPr vert="horz" wrap="square" lIns="91440" tIns="45720" rIns="91440" bIns="45720" rtlCol="0" anchor="t"/>
          <a:lstStyle/>
          <a:p>
            <a:pPr algn="ctr">
              <a:lnSpc>
                <a:spcPct val="150000"/>
              </a:lnSpc>
            </a:pPr>
            <a:r>
              <a:rPr kumimoji="1" lang="en-US" altLang="zh-CN" sz="1225">
                <a:ln w="12700">
                  <a:noFill/>
                </a:ln>
                <a:solidFill>
                  <a:srgbClr val="0D0D0D">
                    <a:alpha val="100000"/>
                  </a:srgbClr>
                </a:solidFill>
                <a:latin typeface="Source Han Sans"/>
                <a:ea typeface="Source Han Sans"/>
                <a:cs typeface="Source Han Sans"/>
              </a:rPr>
              <a:t>Embeddings map words to vectors. Word2Vec was a pioneer, but Transformer- based embeddings like BERT are now dominant.
BERT embeddings capture context better. For example, "bank" in "river bank" and "bank account" have different embeddings.</a:t>
            </a:r>
            <a:endParaRPr kumimoji="1" lang="zh-CN" altLang="en-US"/>
          </a:p>
        </p:txBody>
      </p:sp>
      <p:sp>
        <p:nvSpPr>
          <p:cNvPr id="10" name="标题 1"/>
          <p:cNvSpPr txBox="1"/>
          <p:nvPr/>
        </p:nvSpPr>
        <p:spPr>
          <a:xfrm rot="0" flipH="0" flipV="0">
            <a:off x="4430537" y="2814431"/>
            <a:ext cx="3348924" cy="1169304"/>
          </a:xfrm>
          <a:prstGeom prst="roundRect">
            <a:avLst/>
          </a:prstGeom>
          <a:solidFill>
            <a:schemeClr val="accent2"/>
          </a:solidFill>
          <a:ln w="12700" cap="rnd">
            <a:noFill/>
            <a:round/>
            <a:headEnd/>
            <a:tailEnd/>
          </a:ln>
          <a:effectLst/>
        </p:spPr>
        <p:txBody>
          <a:bodyPr vert="horz" wrap="square" lIns="91440" tIns="45720" rIns="91440" bIns="45720" rtlCol="0" anchor="ctr"/>
          <a:lstStyle/>
          <a:p>
            <a:pPr algn="ctr">
              <a:lnSpc>
                <a:spcPct val="100000"/>
              </a:lnSpc>
            </a:pPr>
            <a:endParaRPr kumimoji="1" lang="zh-CN" altLang="en-US"/>
          </a:p>
        </p:txBody>
      </p:sp>
      <p:sp>
        <p:nvSpPr>
          <p:cNvPr id="11" name="标题 1"/>
          <p:cNvSpPr txBox="1"/>
          <p:nvPr/>
        </p:nvSpPr>
        <p:spPr>
          <a:xfrm rot="0" flipH="0" flipV="0">
            <a:off x="5769398" y="2478317"/>
            <a:ext cx="671202" cy="671200"/>
          </a:xfrm>
          <a:prstGeom prst="ellipse">
            <a:avLst/>
          </a:prstGeom>
          <a:solidFill>
            <a:schemeClr val="accent2"/>
          </a:solidFill>
          <a:ln w="28575" cap="sq">
            <a:solidFill>
              <a:schemeClr val="bg1"/>
            </a:solidFill>
            <a:round/>
            <a:headEnd/>
            <a:tailEnd/>
          </a:ln>
        </p:spPr>
        <p:txBody>
          <a:bodyPr vert="horz" wrap="none" lIns="91440" tIns="45720" rIns="91440" bIns="45720" rtlCol="0" anchor="ctr"/>
          <a:lstStyle/>
          <a:p>
            <a:pPr algn="ctr">
              <a:lnSpc>
                <a:spcPct val="100000"/>
              </a:lnSpc>
            </a:pPr>
            <a:r>
              <a:rPr kumimoji="1" lang="en-US" altLang="zh-CN" sz="1800">
                <a:ln w="12700">
                  <a:noFill/>
                </a:ln>
                <a:solidFill>
                  <a:srgbClr val="FFFFFF">
                    <a:alpha val="100000"/>
                  </a:srgbClr>
                </a:solidFill>
                <a:latin typeface="OPPOSans H"/>
                <a:ea typeface="OPPOSans H"/>
                <a:cs typeface="OPPOSans H"/>
              </a:rPr>
              <a:t>02</a:t>
            </a:r>
            <a:endParaRPr kumimoji="1" lang="zh-CN" altLang="en-US"/>
          </a:p>
        </p:txBody>
      </p:sp>
      <p:sp>
        <p:nvSpPr>
          <p:cNvPr id="12" name="标题 1"/>
          <p:cNvSpPr txBox="1"/>
          <p:nvPr/>
        </p:nvSpPr>
        <p:spPr>
          <a:xfrm rot="0" flipH="0" flipV="0">
            <a:off x="4603894" y="3109352"/>
            <a:ext cx="3002210" cy="812631"/>
          </a:xfrm>
          <a:prstGeom prst="rect">
            <a:avLst/>
          </a:prstGeom>
          <a:noFill/>
          <a:ln cap="sq">
            <a:noFill/>
          </a:ln>
        </p:spPr>
        <p:txBody>
          <a:bodyPr vert="horz" wrap="square" lIns="91440" tIns="45720" rIns="91440" bIns="45720" rtlCol="0" anchor="ctr"/>
          <a:lstStyle/>
          <a:p>
            <a:pPr algn="ctr">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Embeddings Evolution</a:t>
            </a:r>
            <a:endParaRPr kumimoji="1" lang="zh-CN" altLang="en-US"/>
          </a:p>
        </p:txBody>
      </p:sp>
      <p:sp>
        <p:nvSpPr>
          <p:cNvPr id="13" name="标题 1"/>
          <p:cNvSpPr txBox="1"/>
          <p:nvPr/>
        </p:nvSpPr>
        <p:spPr>
          <a:xfrm rot="0" flipH="0" flipV="0">
            <a:off x="9212602" y="1631542"/>
            <a:ext cx="1263672" cy="1443154"/>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gradFill>
            <a:gsLst>
              <a:gs pos="0">
                <a:schemeClr val="bg1">
                  <a:lumMod val="85000"/>
                </a:schemeClr>
              </a:gs>
              <a:gs pos="100000">
                <a:schemeClr val="bg1">
                  <a:lumMod val="85000"/>
                  <a:alpha val="0"/>
                </a:schemeClr>
              </a:gs>
            </a:gsLst>
            <a:lin ang="5400000" scaled="0"/>
          </a:gra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rot="0" flipH="0" flipV="0">
            <a:off x="8312368" y="4113408"/>
            <a:ext cx="3064140" cy="2122291"/>
          </a:xfrm>
          <a:prstGeom prst="rect">
            <a:avLst/>
          </a:prstGeom>
          <a:noFill/>
          <a:ln cap="sq">
            <a:noFill/>
          </a:ln>
        </p:spPr>
        <p:txBody>
          <a:bodyPr vert="horz" wrap="square" lIns="91440" tIns="45720" rIns="91440" bIns="45720" rtlCol="0" anchor="t"/>
          <a:lstStyle/>
          <a:p>
            <a:pPr algn="ctr">
              <a:lnSpc>
                <a:spcPct val="150000"/>
              </a:lnSpc>
            </a:pPr>
            <a:r>
              <a:rPr kumimoji="1" lang="en-US" altLang="zh-CN" sz="1400">
                <a:ln w="12700">
                  <a:noFill/>
                </a:ln>
                <a:solidFill>
                  <a:srgbClr val="0D0D0D">
                    <a:alpha val="100000"/>
                  </a:srgbClr>
                </a:solidFill>
                <a:latin typeface="Source Han Sans"/>
                <a:ea typeface="Source Han Sans"/>
                <a:cs typeface="Source Han Sans"/>
              </a:rPr>
              <a:t>Use TensorFlow Projector to visualize embeddings. Compare "supplier" and "vendor" vectors.
The cosine similarity between these vectors shows how closely related the words are in meaning.</a:t>
            </a:r>
            <a:endParaRPr kumimoji="1" lang="zh-CN" altLang="en-US"/>
          </a:p>
        </p:txBody>
      </p:sp>
      <p:sp>
        <p:nvSpPr>
          <p:cNvPr id="15" name="标题 1"/>
          <p:cNvSpPr txBox="1"/>
          <p:nvPr/>
        </p:nvSpPr>
        <p:spPr>
          <a:xfrm rot="0" flipH="0" flipV="0">
            <a:off x="8169976" y="2852967"/>
            <a:ext cx="3348924" cy="1169304"/>
          </a:xfrm>
          <a:prstGeom prst="roundRect">
            <a:avLst/>
          </a:prstGeom>
          <a:solidFill>
            <a:schemeClr val="accent3"/>
          </a:solidFill>
          <a:ln w="12700" cap="rnd">
            <a:noFill/>
            <a:round/>
            <a:headEnd/>
            <a:tailEnd/>
          </a:ln>
          <a:effectLst/>
        </p:spPr>
        <p:txBody>
          <a:bodyPr vert="horz" wrap="square" lIns="91440" tIns="45720" rIns="91440" bIns="45720" rtlCol="0" anchor="ctr"/>
          <a:lstStyle/>
          <a:p>
            <a:pPr algn="ctr">
              <a:lnSpc>
                <a:spcPct val="100000"/>
              </a:lnSpc>
            </a:pPr>
            <a:endParaRPr kumimoji="1" lang="zh-CN" altLang="en-US"/>
          </a:p>
        </p:txBody>
      </p:sp>
      <p:sp>
        <p:nvSpPr>
          <p:cNvPr id="16" name="标题 1"/>
          <p:cNvSpPr txBox="1"/>
          <p:nvPr/>
        </p:nvSpPr>
        <p:spPr>
          <a:xfrm rot="0" flipH="0" flipV="0">
            <a:off x="9508837" y="2517365"/>
            <a:ext cx="671202" cy="671200"/>
          </a:xfrm>
          <a:prstGeom prst="ellipse">
            <a:avLst/>
          </a:prstGeom>
          <a:solidFill>
            <a:schemeClr val="accent3"/>
          </a:solidFill>
          <a:ln w="28575" cap="sq">
            <a:solidFill>
              <a:schemeClr val="bg1"/>
            </a:solidFill>
            <a:round/>
            <a:headEnd/>
            <a:tailEnd/>
          </a:ln>
        </p:spPr>
        <p:txBody>
          <a:bodyPr vert="horz" wrap="none" lIns="91440" tIns="45720" rIns="91440" bIns="45720" rtlCol="0" anchor="ctr"/>
          <a:lstStyle/>
          <a:p>
            <a:pPr algn="ctr">
              <a:lnSpc>
                <a:spcPct val="100000"/>
              </a:lnSpc>
            </a:pPr>
            <a:r>
              <a:rPr kumimoji="1" lang="en-US" altLang="zh-CN" sz="1800">
                <a:ln w="12700">
                  <a:noFill/>
                </a:ln>
                <a:solidFill>
                  <a:srgbClr val="FFFFFF">
                    <a:alpha val="100000"/>
                  </a:srgbClr>
                </a:solidFill>
                <a:latin typeface="OPPOSans H"/>
                <a:ea typeface="OPPOSans H"/>
                <a:cs typeface="OPPOSans H"/>
              </a:rPr>
              <a:t>03</a:t>
            </a:r>
            <a:endParaRPr kumimoji="1" lang="zh-CN" altLang="en-US"/>
          </a:p>
        </p:txBody>
      </p:sp>
      <p:sp>
        <p:nvSpPr>
          <p:cNvPr id="17" name="标题 1"/>
          <p:cNvSpPr txBox="1"/>
          <p:nvPr/>
        </p:nvSpPr>
        <p:spPr>
          <a:xfrm rot="0" flipH="0" flipV="0">
            <a:off x="8343333" y="3147888"/>
            <a:ext cx="3002210" cy="812631"/>
          </a:xfrm>
          <a:prstGeom prst="rect">
            <a:avLst/>
          </a:prstGeom>
          <a:noFill/>
          <a:ln cap="sq">
            <a:noFill/>
          </a:ln>
        </p:spPr>
        <p:txBody>
          <a:bodyPr vert="horz" wrap="square" lIns="91440" tIns="45720" rIns="91440" bIns="45720" rtlCol="0" anchor="ctr"/>
          <a:lstStyle/>
          <a:p>
            <a:pPr algn="ctr">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Embeddings Visualization</a:t>
            </a:r>
            <a:endParaRPr kumimoji="1" lang="zh-CN" altLang="en-US"/>
          </a:p>
        </p:txBody>
      </p:sp>
      <p:sp>
        <p:nvSpPr>
          <p:cNvPr id="18"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Tokenization &amp; Embeddings</a:t>
            </a:r>
            <a:endParaRPr kumimoji="1" lang="zh-CN" altLang="en-US"/>
          </a:p>
        </p:txBody>
      </p:sp>
      <p:sp>
        <p:nvSpPr>
          <p:cNvPr id="19"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5000"/>
          </a:blip>
          <a:srcRect l="0" t="7812" r="0" b="7812"/>
          <a:stretch>
            <a:fillRect/>
          </a:stretch>
        </p:blipFill>
        <p:spPr>
          <a:xfrm rot="0" flipH="0" flipV="0">
            <a:off x="3" y="0"/>
            <a:ext cx="12191995" cy="6858000"/>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12000"/>
                  <a:lumOff val="88000"/>
                  <a:alpha val="0"/>
                </a:schemeClr>
              </a:gs>
              <a:gs pos="100000">
                <a:schemeClr val="accent1">
                  <a:lumMod val="20000"/>
                  <a:lumOff val="80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1" flipV="1">
            <a:off x="1" y="1"/>
            <a:ext cx="874415" cy="1222849"/>
          </a:xfrm>
          <a:custGeom>
            <a:avLst/>
            <a:gdLst>
              <a:gd name="connsiteX0" fmla="*/ 874415 w 874415"/>
              <a:gd name="connsiteY0" fmla="*/ 1222849 h 1222849"/>
              <a:gd name="connsiteX1" fmla="*/ 0 w 874415"/>
              <a:gd name="connsiteY1" fmla="*/ 1222849 h 1222849"/>
              <a:gd name="connsiteX2" fmla="*/ 70870 w 874415"/>
              <a:gd name="connsiteY2" fmla="*/ 1159951 h 1222849"/>
              <a:gd name="connsiteX3" fmla="*/ 385293 w 874415"/>
              <a:gd name="connsiteY3" fmla="*/ 808366 h 1222849"/>
              <a:gd name="connsiteX4" fmla="*/ 815861 w 874415"/>
              <a:gd name="connsiteY4" fmla="*/ 114110 h 1222849"/>
              <a:gd name="connsiteX5" fmla="*/ 874415 w 874415"/>
              <a:gd name="connsiteY5" fmla="*/ 0 h 1222849"/>
            </a:gdLst>
            <a:rect l="l" t="t" r="r" b="b"/>
            <a:pathLst>
              <a:path w="874415" h="1222849">
                <a:moveTo>
                  <a:pt x="874415" y="1222849"/>
                </a:moveTo>
                <a:lnTo>
                  <a:pt x="0" y="1222849"/>
                </a:lnTo>
                <a:lnTo>
                  <a:pt x="70870" y="1159951"/>
                </a:lnTo>
                <a:cubicBezTo>
                  <a:pt x="175094" y="1061744"/>
                  <a:pt x="279027" y="946334"/>
                  <a:pt x="385293" y="808366"/>
                </a:cubicBezTo>
                <a:cubicBezTo>
                  <a:pt x="526981" y="624408"/>
                  <a:pt x="672498" y="384896"/>
                  <a:pt x="815861" y="114110"/>
                </a:cubicBezTo>
                <a:lnTo>
                  <a:pt x="874415" y="0"/>
                </a:lnTo>
                <a:close/>
              </a:path>
            </a:pathLst>
          </a:custGeom>
          <a:gradFill>
            <a:gsLst>
              <a:gs pos="0">
                <a:schemeClr val="accent1"/>
              </a:gs>
              <a:gs pos="100000">
                <a:schemeClr val="accent1">
                  <a:lumMod val="90000"/>
                  <a:lumOff val="1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rot="0" flipH="0" flipV="0">
            <a:off x="0" y="0"/>
            <a:ext cx="11711370" cy="6858000"/>
          </a:xfrm>
          <a:custGeom>
            <a:avLst/>
            <a:gdLst>
              <a:gd name="connsiteX0" fmla="*/ 8986707 w 11711370"/>
              <a:gd name="connsiteY0" fmla="*/ 0 h 6858000"/>
              <a:gd name="connsiteX1" fmla="*/ 11711370 w 11711370"/>
              <a:gd name="connsiteY1" fmla="*/ 0 h 6858000"/>
              <a:gd name="connsiteX2" fmla="*/ 11711370 w 11711370"/>
              <a:gd name="connsiteY2" fmla="*/ 6858000 h 6858000"/>
              <a:gd name="connsiteX3" fmla="*/ 0 w 11711370"/>
              <a:gd name="connsiteY3" fmla="*/ 6858000 h 6858000"/>
              <a:gd name="connsiteX4" fmla="*/ 0 w 11711370"/>
              <a:gd name="connsiteY4" fmla="*/ 6451638 h 6858000"/>
              <a:gd name="connsiteX5" fmla="*/ 330465 w 11711370"/>
              <a:gd name="connsiteY5" fmla="*/ 6476278 h 6858000"/>
              <a:gd name="connsiteX6" fmla="*/ 2186273 w 11711370"/>
              <a:gd name="connsiteY6" fmla="*/ 6489742 h 6858000"/>
              <a:gd name="connsiteX7" fmla="*/ 5280434 w 11711370"/>
              <a:gd name="connsiteY7" fmla="*/ 5995265 h 6858000"/>
              <a:gd name="connsiteX8" fmla="*/ 7179817 w 11711370"/>
              <a:gd name="connsiteY8" fmla="*/ 4900351 h 6858000"/>
              <a:gd name="connsiteX9" fmla="*/ 8680944 w 11711370"/>
              <a:gd name="connsiteY9" fmla="*/ 1580288 h 6858000"/>
              <a:gd name="connsiteX10" fmla="*/ 8985350 w 11711370"/>
              <a:gd name="connsiteY10" fmla="*/ 23491 h 6858000"/>
            </a:gdLst>
            <a:rect l="l" t="t" r="r" b="b"/>
            <a:pathLst>
              <a:path w="11711370" h="6858000">
                <a:moveTo>
                  <a:pt x="8986707" y="0"/>
                </a:moveTo>
                <a:lnTo>
                  <a:pt x="11711370" y="0"/>
                </a:lnTo>
                <a:lnTo>
                  <a:pt x="11711370" y="6858000"/>
                </a:lnTo>
                <a:lnTo>
                  <a:pt x="0" y="6858000"/>
                </a:lnTo>
                <a:lnTo>
                  <a:pt x="0" y="6451638"/>
                </a:lnTo>
                <a:lnTo>
                  <a:pt x="330465" y="6476278"/>
                </a:lnTo>
                <a:cubicBezTo>
                  <a:pt x="949674" y="6513128"/>
                  <a:pt x="1594630" y="6522855"/>
                  <a:pt x="2186273" y="6489742"/>
                </a:cubicBezTo>
                <a:cubicBezTo>
                  <a:pt x="3238082" y="6430876"/>
                  <a:pt x="4448175" y="6260163"/>
                  <a:pt x="5280434" y="5995265"/>
                </a:cubicBezTo>
                <a:cubicBezTo>
                  <a:pt x="6112689" y="5730366"/>
                  <a:pt x="6613065" y="5636180"/>
                  <a:pt x="7179817" y="4900351"/>
                </a:cubicBezTo>
                <a:cubicBezTo>
                  <a:pt x="7746569" y="4164521"/>
                  <a:pt x="8374590" y="2539809"/>
                  <a:pt x="8680944" y="1580288"/>
                </a:cubicBezTo>
                <a:cubicBezTo>
                  <a:pt x="8872414" y="980587"/>
                  <a:pt x="8950199" y="500458"/>
                  <a:pt x="8985350" y="23491"/>
                </a:cubicBezTo>
                <a:close/>
              </a:path>
            </a:pathLst>
          </a:custGeom>
          <a:gradFill>
            <a:gsLst>
              <a:gs pos="0">
                <a:schemeClr val="accent2"/>
              </a:gs>
              <a:gs pos="100000">
                <a:schemeClr val="accent2">
                  <a:lumMod val="60000"/>
                  <a:lumOff val="40000"/>
                </a:schemeClr>
              </a:gs>
            </a:gsLst>
            <a:lin ang="54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0" y="0"/>
            <a:ext cx="12192000" cy="6858000"/>
          </a:xfrm>
          <a:custGeom>
            <a:avLst/>
            <a:gdLst>
              <a:gd name="connsiteX0" fmla="*/ 9445894 w 12192000"/>
              <a:gd name="connsiteY0" fmla="*/ 0 h 6858000"/>
              <a:gd name="connsiteX1" fmla="*/ 9681386 w 12192000"/>
              <a:gd name="connsiteY1" fmla="*/ 0 h 6858000"/>
              <a:gd name="connsiteX2" fmla="*/ 12192000 w 12192000"/>
              <a:gd name="connsiteY2" fmla="*/ 0 h 6858000"/>
              <a:gd name="connsiteX3" fmla="*/ 12192000 w 12192000"/>
              <a:gd name="connsiteY3" fmla="*/ 6858000 h 6858000"/>
              <a:gd name="connsiteX4" fmla="*/ 0 w 12192000"/>
              <a:gd name="connsiteY4" fmla="*/ 6858000 h 6858000"/>
              <a:gd name="connsiteX5" fmla="*/ 0 w 12192000"/>
              <a:gd name="connsiteY5" fmla="*/ 6547182 h 6858000"/>
              <a:gd name="connsiteX6" fmla="*/ 102699 w 12192000"/>
              <a:gd name="connsiteY6" fmla="*/ 6557266 h 6858000"/>
              <a:gd name="connsiteX7" fmla="*/ 1377136 w 12192000"/>
              <a:gd name="connsiteY7" fmla="*/ 6631227 h 6858000"/>
              <a:gd name="connsiteX8" fmla="*/ 1839228 w 12192000"/>
              <a:gd name="connsiteY8" fmla="*/ 6635351 h 6858000"/>
              <a:gd name="connsiteX9" fmla="*/ 2414411 w 12192000"/>
              <a:gd name="connsiteY9" fmla="*/ 6617194 h 6858000"/>
              <a:gd name="connsiteX10" fmla="*/ 5613697 w 12192000"/>
              <a:gd name="connsiteY10" fmla="*/ 6113006 h 6858000"/>
              <a:gd name="connsiteX11" fmla="*/ 7577614 w 12192000"/>
              <a:gd name="connsiteY11" fmla="*/ 4996589 h 6858000"/>
              <a:gd name="connsiteX12" fmla="*/ 9129741 w 12192000"/>
              <a:gd name="connsiteY12" fmla="*/ 1611324 h 6858000"/>
              <a:gd name="connsiteX13" fmla="*/ 9444491 w 12192000"/>
              <a:gd name="connsiteY13" fmla="*/ 23953 h 6858000"/>
            </a:gdLst>
            <a:rect l="l" t="t" r="r" b="b"/>
            <a:pathLst>
              <a:path w="12192000" h="6858000">
                <a:moveTo>
                  <a:pt x="9445894" y="0"/>
                </a:moveTo>
                <a:lnTo>
                  <a:pt x="9681386" y="0"/>
                </a:lnTo>
                <a:lnTo>
                  <a:pt x="12192000" y="0"/>
                </a:lnTo>
                <a:lnTo>
                  <a:pt x="12192000" y="6858000"/>
                </a:lnTo>
                <a:lnTo>
                  <a:pt x="0" y="6858000"/>
                </a:lnTo>
                <a:lnTo>
                  <a:pt x="0" y="6547182"/>
                </a:lnTo>
                <a:lnTo>
                  <a:pt x="102699" y="6557266"/>
                </a:lnTo>
                <a:cubicBezTo>
                  <a:pt x="511642" y="6593420"/>
                  <a:pt x="944528" y="6619656"/>
                  <a:pt x="1377136" y="6631227"/>
                </a:cubicBezTo>
                <a:lnTo>
                  <a:pt x="1839228" y="6635351"/>
                </a:lnTo>
                <a:lnTo>
                  <a:pt x="2414411" y="6617194"/>
                </a:lnTo>
                <a:cubicBezTo>
                  <a:pt x="3501957" y="6557172"/>
                  <a:pt x="4753162" y="6383107"/>
                  <a:pt x="5613697" y="6113006"/>
                </a:cubicBezTo>
                <a:cubicBezTo>
                  <a:pt x="6474230" y="5842904"/>
                  <a:pt x="6991606" y="5746869"/>
                  <a:pt x="7577614" y="4996589"/>
                </a:cubicBezTo>
                <a:cubicBezTo>
                  <a:pt x="8163621" y="4246308"/>
                  <a:pt x="8812980" y="2589688"/>
                  <a:pt x="9129741" y="1611324"/>
                </a:cubicBezTo>
                <a:cubicBezTo>
                  <a:pt x="9327718" y="999845"/>
                  <a:pt x="9408145" y="510287"/>
                  <a:pt x="9444491" y="23953"/>
                </a:cubicBezTo>
                <a:close/>
              </a:path>
            </a:pathLst>
          </a:custGeom>
          <a:gradFill>
            <a:gsLst>
              <a:gs pos="63000">
                <a:schemeClr val="accent1"/>
              </a:gs>
              <a:gs pos="100000">
                <a:schemeClr val="accent1">
                  <a:lumMod val="95000"/>
                  <a:lumOff val="5000"/>
                </a:schemeClr>
              </a:gs>
            </a:gsLst>
            <a:lin ang="27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pic>
        <p:nvPicPr>
          <p:cNvPr id="7" name=""/>
          <p:cNvPicPr>
            <a:picLocks noChangeAspect="1"/>
          </p:cNvPicPr>
          <p:nvPr/>
        </p:nvPicPr>
        <p:blipFill>
          <a:blip r:embed="rId3">
            <a:alphaModFix amt="100000"/>
          </a:blip>
          <a:srcRect l="0" t="0" r="0" b="0"/>
          <a:stretch>
            <a:fillRect/>
          </a:stretch>
        </p:blipFill>
        <p:spPr>
          <a:xfrm rot="0" flipH="0" flipV="0">
            <a:off x="3891233" y="1441989"/>
            <a:ext cx="8122398" cy="5414932"/>
          </a:xfrm>
          <a:prstGeom prst="rect">
            <a:avLst/>
          </a:prstGeom>
          <a:noFill/>
          <a:ln>
            <a:noFill/>
          </a:ln>
        </p:spPr>
      </p:pic>
      <p:grpSp>
        <p:nvGrpSpPr>
          <p:cNvPr id="8" name=""/>
          <p:cNvGrpSpPr/>
          <p:nvPr/>
        </p:nvGrpSpPr>
        <p:grpSpPr>
          <a:xfrm>
            <a:off x="-1189039" y="159490"/>
            <a:ext cx="14152245" cy="6874698"/>
            <a:chOff x="-1189039" y="159490"/>
            <a:chExt cx="14152245" cy="6874698"/>
          </a:xfrm>
        </p:grpSpPr>
        <p:sp>
          <p:nvSpPr>
            <p:cNvPr id="9" name="标题 1"/>
            <p:cNvSpPr txBox="1"/>
            <p:nvPr/>
          </p:nvSpPr>
          <p:spPr>
            <a:xfrm rot="0" flipH="0" flipV="0">
              <a:off x="-1189039" y="3352853"/>
              <a:ext cx="14152245" cy="2738757"/>
            </a:xfrm>
            <a:custGeom>
              <a:avLst/>
              <a:gdLst>
                <a:gd name="connsiteX0" fmla="*/ 4656 w 12192000"/>
                <a:gd name="connsiteY0" fmla="*/ 4656 h 2445849"/>
                <a:gd name="connsiteX1" fmla="*/ 6533335 w 12192000"/>
                <a:gd name="connsiteY1" fmla="*/ 2126461 h 2445849"/>
                <a:gd name="connsiteX2" fmla="*/ 12191689 w 12192000"/>
                <a:gd name="connsiteY2" fmla="*/ 1828490 h 2445849"/>
              </a:gdLst>
              <a:rect l="l" t="t" r="r" b="b"/>
              <a:pathLst>
                <a:path w="12192000" h="2445849">
                  <a:moveTo>
                    <a:pt x="4656" y="4656"/>
                  </a:moveTo>
                  <a:cubicBezTo>
                    <a:pt x="4656" y="4656"/>
                    <a:pt x="3203504" y="3492164"/>
                    <a:pt x="6533335" y="2126461"/>
                  </a:cubicBezTo>
                  <a:cubicBezTo>
                    <a:pt x="9863167" y="760758"/>
                    <a:pt x="12191689" y="1828490"/>
                    <a:pt x="12191689" y="182849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rot="0" flipH="0" flipV="0">
              <a:off x="-1173906" y="3200622"/>
              <a:ext cx="14094598" cy="2898634"/>
            </a:xfrm>
            <a:custGeom>
              <a:avLst/>
              <a:gdLst>
                <a:gd name="connsiteX0" fmla="*/ 4656 w 12142338"/>
                <a:gd name="connsiteY0" fmla="*/ 4656 h 2588627"/>
                <a:gd name="connsiteX1" fmla="*/ 6563133 w 12142338"/>
                <a:gd name="connsiteY1" fmla="*/ 2314556 h 2588627"/>
                <a:gd name="connsiteX2" fmla="*/ 12140166 w 12142338"/>
                <a:gd name="connsiteY2" fmla="*/ 1886222 h 2588627"/>
              </a:gdLst>
              <a:rect l="l" t="t" r="r" b="b"/>
              <a:pathLst>
                <a:path w="12142338" h="2588627">
                  <a:moveTo>
                    <a:pt x="4656" y="4656"/>
                  </a:moveTo>
                  <a:cubicBezTo>
                    <a:pt x="4656" y="4656"/>
                    <a:pt x="3215919" y="3589005"/>
                    <a:pt x="6563133" y="2314556"/>
                  </a:cubicBezTo>
                  <a:cubicBezTo>
                    <a:pt x="9910345" y="1040107"/>
                    <a:pt x="12054498" y="1913536"/>
                    <a:pt x="12140166" y="188622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rot="0" flipH="0" flipV="0">
              <a:off x="-1158053" y="3049087"/>
              <a:ext cx="14036952" cy="3065462"/>
            </a:xfrm>
            <a:custGeom>
              <a:avLst/>
              <a:gdLst>
                <a:gd name="connsiteX0" fmla="*/ 4656 w 12092676"/>
                <a:gd name="connsiteY0" fmla="*/ 4656 h 2737612"/>
                <a:gd name="connsiteX1" fmla="*/ 6593550 w 12092676"/>
                <a:gd name="connsiteY1" fmla="*/ 2502650 h 2737612"/>
                <a:gd name="connsiteX2" fmla="*/ 12089883 w 12092676"/>
                <a:gd name="connsiteY2" fmla="*/ 1943954 h 2737612"/>
              </a:gdLst>
              <a:rect l="l" t="t" r="r" b="b"/>
              <a:pathLst>
                <a:path w="12092676" h="2737612">
                  <a:moveTo>
                    <a:pt x="4656" y="4656"/>
                  </a:moveTo>
                  <a:cubicBezTo>
                    <a:pt x="4656" y="4656"/>
                    <a:pt x="3228335" y="3685845"/>
                    <a:pt x="6593550" y="2502650"/>
                  </a:cubicBezTo>
                  <a:cubicBezTo>
                    <a:pt x="9958765" y="1319455"/>
                    <a:pt x="11917929" y="1997961"/>
                    <a:pt x="12089883" y="194395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2" name="标题 1"/>
            <p:cNvSpPr txBox="1"/>
            <p:nvPr/>
          </p:nvSpPr>
          <p:spPr>
            <a:xfrm rot="0" flipH="0" flipV="0">
              <a:off x="-1142200" y="2896856"/>
              <a:ext cx="13979305" cy="3239240"/>
            </a:xfrm>
            <a:custGeom>
              <a:avLst/>
              <a:gdLst>
                <a:gd name="connsiteX0" fmla="*/ 4656 w 12043014"/>
                <a:gd name="connsiteY0" fmla="*/ 4656 h 2892806"/>
                <a:gd name="connsiteX1" fmla="*/ 6623348 w 12043014"/>
                <a:gd name="connsiteY1" fmla="*/ 2690124 h 2892806"/>
                <a:gd name="connsiteX2" fmla="*/ 12038979 w 12043014"/>
                <a:gd name="connsiteY2" fmla="*/ 2001685 h 2892806"/>
              </a:gdLst>
              <a:rect l="l" t="t" r="r" b="b"/>
              <a:pathLst>
                <a:path w="12043014" h="2892806">
                  <a:moveTo>
                    <a:pt x="4656" y="4656"/>
                  </a:moveTo>
                  <a:cubicBezTo>
                    <a:pt x="4656" y="4656"/>
                    <a:pt x="3240751" y="3782686"/>
                    <a:pt x="6623348" y="2690124"/>
                  </a:cubicBezTo>
                  <a:cubicBezTo>
                    <a:pt x="10005945" y="1597562"/>
                    <a:pt x="11780737" y="2082386"/>
                    <a:pt x="12038979" y="200168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3" name="标题 1"/>
            <p:cNvSpPr txBox="1"/>
            <p:nvPr/>
          </p:nvSpPr>
          <p:spPr>
            <a:xfrm rot="0" flipH="0" flipV="0">
              <a:off x="-1127068" y="2744626"/>
              <a:ext cx="13921658" cy="3413020"/>
            </a:xfrm>
            <a:custGeom>
              <a:avLst/>
              <a:gdLst>
                <a:gd name="connsiteX0" fmla="*/ 4656 w 11993352"/>
                <a:gd name="connsiteY0" fmla="*/ 4656 h 3047999"/>
                <a:gd name="connsiteX1" fmla="*/ 6653765 w 11993352"/>
                <a:gd name="connsiteY1" fmla="*/ 2878218 h 3047999"/>
                <a:gd name="connsiteX2" fmla="*/ 11988697 w 11993352"/>
                <a:gd name="connsiteY2" fmla="*/ 2059418 h 3047999"/>
              </a:gdLst>
              <a:rect l="l" t="t" r="r" b="b"/>
              <a:pathLst>
                <a:path w="11993352" h="3047999">
                  <a:moveTo>
                    <a:pt x="4656" y="4656"/>
                  </a:moveTo>
                  <a:cubicBezTo>
                    <a:pt x="4656" y="4656"/>
                    <a:pt x="3253166" y="3879527"/>
                    <a:pt x="6653765" y="2878218"/>
                  </a:cubicBezTo>
                  <a:cubicBezTo>
                    <a:pt x="10054365" y="1876910"/>
                    <a:pt x="11644788" y="2167432"/>
                    <a:pt x="11988697" y="205941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rot="0" flipH="0" flipV="0">
              <a:off x="-1111216" y="2592395"/>
              <a:ext cx="13856806" cy="3586799"/>
            </a:xfrm>
            <a:custGeom>
              <a:avLst/>
              <a:gdLst>
                <a:gd name="connsiteX0" fmla="*/ 4656 w 11937482"/>
                <a:gd name="connsiteY0" fmla="*/ 4656 h 3203193"/>
                <a:gd name="connsiteX1" fmla="*/ 6683563 w 11937482"/>
                <a:gd name="connsiteY1" fmla="*/ 3065692 h 3203193"/>
                <a:gd name="connsiteX2" fmla="*/ 11937793 w 11937482"/>
                <a:gd name="connsiteY2" fmla="*/ 2116529 h 3203193"/>
              </a:gdLst>
              <a:rect l="l" t="t" r="r" b="b"/>
              <a:pathLst>
                <a:path w="11937482" h="3203193">
                  <a:moveTo>
                    <a:pt x="4656" y="4656"/>
                  </a:moveTo>
                  <a:cubicBezTo>
                    <a:pt x="4656" y="4656"/>
                    <a:pt x="3265581" y="3976367"/>
                    <a:pt x="6683563" y="3065692"/>
                  </a:cubicBezTo>
                  <a:cubicBezTo>
                    <a:pt x="10101543" y="2155017"/>
                    <a:pt x="11507596" y="2251237"/>
                    <a:pt x="11937793" y="211652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rot="0" flipH="0" flipV="0">
              <a:off x="-1095363" y="2440166"/>
              <a:ext cx="13799160" cy="3767530"/>
            </a:xfrm>
            <a:custGeom>
              <a:avLst/>
              <a:gdLst>
                <a:gd name="connsiteX0" fmla="*/ 4656 w 11887820"/>
                <a:gd name="connsiteY0" fmla="*/ 4656 h 3364594"/>
                <a:gd name="connsiteX1" fmla="*/ 6713360 w 11887820"/>
                <a:gd name="connsiteY1" fmla="*/ 3253787 h 3364594"/>
                <a:gd name="connsiteX2" fmla="*/ 11886269 w 11887820"/>
                <a:gd name="connsiteY2" fmla="*/ 2174261 h 3364594"/>
              </a:gdLst>
              <a:rect l="l" t="t" r="r" b="b"/>
              <a:pathLst>
                <a:path w="11887820" h="3364594">
                  <a:moveTo>
                    <a:pt x="4656" y="4656"/>
                  </a:moveTo>
                  <a:cubicBezTo>
                    <a:pt x="4656" y="4656"/>
                    <a:pt x="3278618" y="4073208"/>
                    <a:pt x="6713360" y="3253787"/>
                  </a:cubicBezTo>
                  <a:cubicBezTo>
                    <a:pt x="10148102" y="2434365"/>
                    <a:pt x="11370406" y="2336283"/>
                    <a:pt x="11886269" y="217426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rot="0" flipH="0" flipV="0">
              <a:off x="-1079510" y="2288630"/>
              <a:ext cx="13741513" cy="3948260"/>
            </a:xfrm>
            <a:custGeom>
              <a:avLst/>
              <a:gdLst>
                <a:gd name="connsiteX0" fmla="*/ 4656 w 11838158"/>
                <a:gd name="connsiteY0" fmla="*/ 4656 h 3525995"/>
                <a:gd name="connsiteX1" fmla="*/ 6743778 w 11838158"/>
                <a:gd name="connsiteY1" fmla="*/ 3441881 h 3525995"/>
                <a:gd name="connsiteX2" fmla="*/ 11835986 w 11838158"/>
                <a:gd name="connsiteY2" fmla="*/ 2231993 h 3525995"/>
              </a:gdLst>
              <a:rect l="l" t="t" r="r" b="b"/>
              <a:pathLst>
                <a:path w="11838158" h="3525995">
                  <a:moveTo>
                    <a:pt x="4656" y="4656"/>
                  </a:moveTo>
                  <a:cubicBezTo>
                    <a:pt x="4656" y="4656"/>
                    <a:pt x="3291033" y="4170049"/>
                    <a:pt x="6743778" y="3441881"/>
                  </a:cubicBezTo>
                  <a:cubicBezTo>
                    <a:pt x="10196522" y="2713713"/>
                    <a:pt x="11233835" y="2421329"/>
                    <a:pt x="11835986" y="223199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rot="0" flipH="0" flipV="0">
              <a:off x="-1064378" y="2136400"/>
              <a:ext cx="13683866" cy="4135941"/>
            </a:xfrm>
            <a:custGeom>
              <a:avLst/>
              <a:gdLst>
                <a:gd name="connsiteX0" fmla="*/ 4656 w 11788496"/>
                <a:gd name="connsiteY0" fmla="*/ 4656 h 3693604"/>
                <a:gd name="connsiteX1" fmla="*/ 6773575 w 11788496"/>
                <a:gd name="connsiteY1" fmla="*/ 3629355 h 3693604"/>
                <a:gd name="connsiteX2" fmla="*/ 11785083 w 11788496"/>
                <a:gd name="connsiteY2" fmla="*/ 2289104 h 3693604"/>
              </a:gdLst>
              <a:rect l="l" t="t" r="r" b="b"/>
              <a:pathLst>
                <a:path w="11788496" h="3693604">
                  <a:moveTo>
                    <a:pt x="4656" y="4656"/>
                  </a:moveTo>
                  <a:cubicBezTo>
                    <a:pt x="4656" y="4656"/>
                    <a:pt x="3303448" y="4266890"/>
                    <a:pt x="6773575" y="3629355"/>
                  </a:cubicBezTo>
                  <a:cubicBezTo>
                    <a:pt x="10243701" y="2991820"/>
                    <a:pt x="11097265" y="2505133"/>
                    <a:pt x="11785083" y="2289104"/>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rot="0" flipH="0" flipV="0">
              <a:off x="-1048525" y="1984169"/>
              <a:ext cx="13626220" cy="4330573"/>
            </a:xfrm>
            <a:custGeom>
              <a:avLst/>
              <a:gdLst>
                <a:gd name="connsiteX0" fmla="*/ 4656 w 11738835"/>
                <a:gd name="connsiteY0" fmla="*/ 4656 h 3867421"/>
                <a:gd name="connsiteX1" fmla="*/ 6803993 w 11738835"/>
                <a:gd name="connsiteY1" fmla="*/ 3817449 h 3867421"/>
                <a:gd name="connsiteX2" fmla="*/ 11734800 w 11738835"/>
                <a:gd name="connsiteY2" fmla="*/ 2347457 h 3867421"/>
              </a:gdLst>
              <a:rect l="l" t="t" r="r" b="b"/>
              <a:pathLst>
                <a:path w="11738835" h="3867421">
                  <a:moveTo>
                    <a:pt x="4656" y="4656"/>
                  </a:moveTo>
                  <a:cubicBezTo>
                    <a:pt x="4656" y="4656"/>
                    <a:pt x="3315864" y="4363731"/>
                    <a:pt x="6803993" y="3817449"/>
                  </a:cubicBezTo>
                  <a:cubicBezTo>
                    <a:pt x="10292121" y="3271168"/>
                    <a:pt x="10960695" y="2590179"/>
                    <a:pt x="11734800" y="234745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19" name="标题 1"/>
            <p:cNvSpPr txBox="1"/>
            <p:nvPr/>
          </p:nvSpPr>
          <p:spPr>
            <a:xfrm rot="0" flipH="0" flipV="0">
              <a:off x="-1032672" y="1831939"/>
              <a:ext cx="13561367" cy="4525205"/>
            </a:xfrm>
            <a:custGeom>
              <a:avLst/>
              <a:gdLst>
                <a:gd name="connsiteX0" fmla="*/ 4656 w 11682965"/>
                <a:gd name="connsiteY0" fmla="*/ 4656 h 4041238"/>
                <a:gd name="connsiteX1" fmla="*/ 6833790 w 11682965"/>
                <a:gd name="connsiteY1" fmla="*/ 4004923 h 4041238"/>
                <a:gd name="connsiteX2" fmla="*/ 11683897 w 11682965"/>
                <a:gd name="connsiteY2" fmla="*/ 2404568 h 4041238"/>
              </a:gdLst>
              <a:rect l="l" t="t" r="r" b="b"/>
              <a:pathLst>
                <a:path w="11682965" h="4041238">
                  <a:moveTo>
                    <a:pt x="4656" y="4656"/>
                  </a:moveTo>
                  <a:cubicBezTo>
                    <a:pt x="4656" y="4656"/>
                    <a:pt x="3328280" y="4460571"/>
                    <a:pt x="6833790" y="4004923"/>
                  </a:cubicBezTo>
                  <a:cubicBezTo>
                    <a:pt x="10339300" y="3549275"/>
                    <a:pt x="10823504" y="2674605"/>
                    <a:pt x="11683897" y="240456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0" flipH="0" flipV="0">
              <a:off x="-1017541" y="1679708"/>
              <a:ext cx="13503720" cy="4719838"/>
            </a:xfrm>
            <a:custGeom>
              <a:avLst/>
              <a:gdLst>
                <a:gd name="connsiteX0" fmla="*/ 4656 w 11633303"/>
                <a:gd name="connsiteY0" fmla="*/ 4656 h 4215054"/>
                <a:gd name="connsiteX1" fmla="*/ 6863587 w 11633303"/>
                <a:gd name="connsiteY1" fmla="*/ 4193018 h 4215054"/>
                <a:gd name="connsiteX2" fmla="*/ 11632373 w 11633303"/>
                <a:gd name="connsiteY2" fmla="*/ 2462300 h 4215054"/>
              </a:gdLst>
              <a:rect l="l" t="t" r="r" b="b"/>
              <a:pathLst>
                <a:path w="11633303" h="4215054">
                  <a:moveTo>
                    <a:pt x="4656" y="4656"/>
                  </a:moveTo>
                  <a:cubicBezTo>
                    <a:pt x="4656" y="4656"/>
                    <a:pt x="3340695" y="4557412"/>
                    <a:pt x="6863587" y="4193018"/>
                  </a:cubicBezTo>
                  <a:cubicBezTo>
                    <a:pt x="10387099" y="3828623"/>
                    <a:pt x="10686313" y="2759030"/>
                    <a:pt x="11632373" y="2462300"/>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1" name="标题 1"/>
            <p:cNvSpPr txBox="1"/>
            <p:nvPr/>
          </p:nvSpPr>
          <p:spPr>
            <a:xfrm rot="0" flipH="0" flipV="0">
              <a:off x="-1001687" y="1528173"/>
              <a:ext cx="13446074" cy="4921421"/>
            </a:xfrm>
            <a:custGeom>
              <a:avLst/>
              <a:gdLst>
                <a:gd name="connsiteX0" fmla="*/ 4656 w 11583641"/>
                <a:gd name="connsiteY0" fmla="*/ 4656 h 4395079"/>
                <a:gd name="connsiteX1" fmla="*/ 6894005 w 11583641"/>
                <a:gd name="connsiteY1" fmla="*/ 4381112 h 4395079"/>
                <a:gd name="connsiteX2" fmla="*/ 11582090 w 11583641"/>
                <a:gd name="connsiteY2" fmla="*/ 2520032 h 4395079"/>
              </a:gdLst>
              <a:rect l="l" t="t" r="r" b="b"/>
              <a:pathLst>
                <a:path w="11583641" h="4395079">
                  <a:moveTo>
                    <a:pt x="4656" y="4656"/>
                  </a:moveTo>
                  <a:cubicBezTo>
                    <a:pt x="4656" y="4656"/>
                    <a:pt x="3353110" y="4654253"/>
                    <a:pt x="6894005" y="4381112"/>
                  </a:cubicBezTo>
                  <a:cubicBezTo>
                    <a:pt x="10434899" y="4107972"/>
                    <a:pt x="10550363" y="2844076"/>
                    <a:pt x="11582090" y="252003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2" name="标题 1"/>
            <p:cNvSpPr txBox="1"/>
            <p:nvPr/>
          </p:nvSpPr>
          <p:spPr>
            <a:xfrm rot="0" flipH="0" flipV="0">
              <a:off x="-985834" y="1375943"/>
              <a:ext cx="13388428" cy="5123006"/>
            </a:xfrm>
            <a:custGeom>
              <a:avLst/>
              <a:gdLst>
                <a:gd name="connsiteX0" fmla="*/ 4656 w 11533979"/>
                <a:gd name="connsiteY0" fmla="*/ 4656 h 4575103"/>
                <a:gd name="connsiteX1" fmla="*/ 6923802 w 11533979"/>
                <a:gd name="connsiteY1" fmla="*/ 4568586 h 4575103"/>
                <a:gd name="connsiteX2" fmla="*/ 11531186 w 11533979"/>
                <a:gd name="connsiteY2" fmla="*/ 2577143 h 4575103"/>
              </a:gdLst>
              <a:rect l="l" t="t" r="r" b="b"/>
              <a:pathLst>
                <a:path w="11533979" h="4575103">
                  <a:moveTo>
                    <a:pt x="4656" y="4656"/>
                  </a:moveTo>
                  <a:cubicBezTo>
                    <a:pt x="4656" y="4656"/>
                    <a:pt x="3365526" y="4751094"/>
                    <a:pt x="6923802" y="4568586"/>
                  </a:cubicBezTo>
                  <a:cubicBezTo>
                    <a:pt x="10482699" y="4386699"/>
                    <a:pt x="10413173" y="2928501"/>
                    <a:pt x="11531186" y="2577143"/>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3" name="标题 1"/>
            <p:cNvSpPr txBox="1"/>
            <p:nvPr/>
          </p:nvSpPr>
          <p:spPr>
            <a:xfrm rot="0" flipH="0" flipV="0">
              <a:off x="-969981" y="1223712"/>
              <a:ext cx="13330781" cy="5331540"/>
            </a:xfrm>
            <a:custGeom>
              <a:avLst/>
              <a:gdLst>
                <a:gd name="connsiteX0" fmla="*/ 4656 w 11484317"/>
                <a:gd name="connsiteY0" fmla="*/ 4656 h 4761335"/>
                <a:gd name="connsiteX1" fmla="*/ 6954221 w 11484317"/>
                <a:gd name="connsiteY1" fmla="*/ 4756681 h 4761335"/>
                <a:gd name="connsiteX2" fmla="*/ 11480903 w 11484317"/>
                <a:gd name="connsiteY2" fmla="*/ 2634875 h 4761335"/>
              </a:gdLst>
              <a:rect l="l" t="t" r="r" b="b"/>
              <a:pathLst>
                <a:path w="11484317" h="4761335">
                  <a:moveTo>
                    <a:pt x="4656" y="4656"/>
                  </a:moveTo>
                  <a:cubicBezTo>
                    <a:pt x="4656" y="4656"/>
                    <a:pt x="3377942" y="4847313"/>
                    <a:pt x="6954221" y="4756681"/>
                  </a:cubicBezTo>
                  <a:cubicBezTo>
                    <a:pt x="10530499" y="4665427"/>
                    <a:pt x="10276602" y="3012926"/>
                    <a:pt x="11480903" y="263487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4" name="标题 1"/>
            <p:cNvSpPr txBox="1"/>
            <p:nvPr/>
          </p:nvSpPr>
          <p:spPr>
            <a:xfrm rot="0" flipH="0" flipV="0">
              <a:off x="-954849" y="1071482"/>
              <a:ext cx="13273134" cy="5540075"/>
            </a:xfrm>
            <a:custGeom>
              <a:avLst/>
              <a:gdLst>
                <a:gd name="connsiteX0" fmla="*/ 4656 w 11434655"/>
                <a:gd name="connsiteY0" fmla="*/ 4656 h 4947568"/>
                <a:gd name="connsiteX1" fmla="*/ 6984017 w 11434655"/>
                <a:gd name="connsiteY1" fmla="*/ 4944154 h 4947568"/>
                <a:gd name="connsiteX2" fmla="*/ 11430000 w 11434655"/>
                <a:gd name="connsiteY2" fmla="*/ 2692607 h 4947568"/>
              </a:gdLst>
              <a:rect l="l" t="t" r="r" b="b"/>
              <a:pathLst>
                <a:path w="11434655" h="4947568">
                  <a:moveTo>
                    <a:pt x="4656" y="4656"/>
                  </a:moveTo>
                  <a:cubicBezTo>
                    <a:pt x="4656" y="4656"/>
                    <a:pt x="3390357" y="4944154"/>
                    <a:pt x="6984017" y="4944154"/>
                  </a:cubicBezTo>
                  <a:cubicBezTo>
                    <a:pt x="10577677" y="4944154"/>
                    <a:pt x="10139411" y="3097352"/>
                    <a:pt x="11430000" y="2692607"/>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5" name="标题 1"/>
            <p:cNvSpPr txBox="1"/>
            <p:nvPr/>
          </p:nvSpPr>
          <p:spPr>
            <a:xfrm rot="0" flipH="0" flipV="0">
              <a:off x="-938996" y="919946"/>
              <a:ext cx="13208281" cy="5748610"/>
            </a:xfrm>
            <a:custGeom>
              <a:avLst/>
              <a:gdLst>
                <a:gd name="connsiteX0" fmla="*/ 4656 w 11378786"/>
                <a:gd name="connsiteY0" fmla="*/ 4656 h 5133800"/>
                <a:gd name="connsiteX1" fmla="*/ 7014436 w 11378786"/>
                <a:gd name="connsiteY1" fmla="*/ 5132249 h 5133800"/>
                <a:gd name="connsiteX2" fmla="*/ 11379097 w 11378786"/>
                <a:gd name="connsiteY2" fmla="*/ 2750339 h 5133800"/>
              </a:gdLst>
              <a:rect l="l" t="t" r="r" b="b"/>
              <a:pathLst>
                <a:path w="11378786" h="5133800">
                  <a:moveTo>
                    <a:pt x="4656" y="4656"/>
                  </a:moveTo>
                  <a:cubicBezTo>
                    <a:pt x="4656" y="4656"/>
                    <a:pt x="3402772" y="5040995"/>
                    <a:pt x="7014436" y="5132249"/>
                  </a:cubicBezTo>
                  <a:cubicBezTo>
                    <a:pt x="10626098" y="5223503"/>
                    <a:pt x="10002840" y="3182397"/>
                    <a:pt x="11379097" y="2750339"/>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6" name="标题 1"/>
            <p:cNvSpPr txBox="1"/>
            <p:nvPr/>
          </p:nvSpPr>
          <p:spPr>
            <a:xfrm rot="0" flipH="0" flipV="0">
              <a:off x="-923143" y="767716"/>
              <a:ext cx="13150635" cy="5971047"/>
            </a:xfrm>
            <a:custGeom>
              <a:avLst/>
              <a:gdLst>
                <a:gd name="connsiteX0" fmla="*/ 4656 w 11329124"/>
                <a:gd name="connsiteY0" fmla="*/ 4656 h 5332447"/>
                <a:gd name="connsiteX1" fmla="*/ 7044233 w 11329124"/>
                <a:gd name="connsiteY1" fmla="*/ 5320343 h 5332447"/>
                <a:gd name="connsiteX2" fmla="*/ 11328193 w 11329124"/>
                <a:gd name="connsiteY2" fmla="*/ 2808071 h 5332447"/>
              </a:gdLst>
              <a:rect l="l" t="t" r="r" b="b"/>
              <a:pathLst>
                <a:path w="11329124" h="5332447">
                  <a:moveTo>
                    <a:pt x="4656" y="4656"/>
                  </a:moveTo>
                  <a:cubicBezTo>
                    <a:pt x="4656" y="4656"/>
                    <a:pt x="3415188" y="5137836"/>
                    <a:pt x="7044233" y="5320343"/>
                  </a:cubicBezTo>
                  <a:cubicBezTo>
                    <a:pt x="10673277" y="5502851"/>
                    <a:pt x="9866271" y="3266823"/>
                    <a:pt x="11328193" y="2808071"/>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rot="0" flipH="0" flipV="0">
              <a:off x="-908012" y="615485"/>
              <a:ext cx="13092988" cy="6193485"/>
            </a:xfrm>
            <a:custGeom>
              <a:avLst/>
              <a:gdLst>
                <a:gd name="connsiteX0" fmla="*/ 4656 w 11279462"/>
                <a:gd name="connsiteY0" fmla="*/ 4656 h 5531095"/>
                <a:gd name="connsiteX1" fmla="*/ 7074029 w 11279462"/>
                <a:gd name="connsiteY1" fmla="*/ 5507817 h 5531095"/>
                <a:gd name="connsiteX2" fmla="*/ 11277911 w 11279462"/>
                <a:gd name="connsiteY2" fmla="*/ 2865182 h 5531095"/>
              </a:gdLst>
              <a:rect l="l" t="t" r="r" b="b"/>
              <a:pathLst>
                <a:path w="11279462" h="5531095">
                  <a:moveTo>
                    <a:pt x="4656" y="4656"/>
                  </a:moveTo>
                  <a:cubicBezTo>
                    <a:pt x="4656" y="4656"/>
                    <a:pt x="3427603" y="5234676"/>
                    <a:pt x="7074029" y="5507817"/>
                  </a:cubicBezTo>
                  <a:cubicBezTo>
                    <a:pt x="10720455" y="5780957"/>
                    <a:pt x="9729700" y="3351248"/>
                    <a:pt x="11277911" y="2865182"/>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8" name="标题 1"/>
            <p:cNvSpPr txBox="1"/>
            <p:nvPr/>
          </p:nvSpPr>
          <p:spPr>
            <a:xfrm rot="0" flipH="0" flipV="0">
              <a:off x="-876306" y="311025"/>
              <a:ext cx="12977695" cy="6645310"/>
            </a:xfrm>
            <a:custGeom>
              <a:avLst/>
              <a:gdLst>
                <a:gd name="connsiteX0" fmla="*/ 4656 w 11180138"/>
                <a:gd name="connsiteY0" fmla="*/ 4656 h 5934598"/>
                <a:gd name="connsiteX1" fmla="*/ 7134245 w 11180138"/>
                <a:gd name="connsiteY1" fmla="*/ 5883385 h 5934598"/>
                <a:gd name="connsiteX2" fmla="*/ 11176104 w 11180138"/>
                <a:gd name="connsiteY2" fmla="*/ 2980025 h 5934598"/>
              </a:gdLst>
              <a:rect l="l" t="t" r="r" b="b"/>
              <a:pathLst>
                <a:path w="11180138" h="5934598">
                  <a:moveTo>
                    <a:pt x="4656" y="4656"/>
                  </a:moveTo>
                  <a:cubicBezTo>
                    <a:pt x="4656" y="4656"/>
                    <a:pt x="3452434" y="5428358"/>
                    <a:pt x="7134245" y="5883385"/>
                  </a:cubicBezTo>
                  <a:cubicBezTo>
                    <a:pt x="10816055" y="6338412"/>
                    <a:pt x="9455318" y="3520099"/>
                    <a:pt x="11176104" y="2980025"/>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sp>
          <p:nvSpPr>
            <p:cNvPr id="29" name="标题 1"/>
            <p:cNvSpPr txBox="1"/>
            <p:nvPr/>
          </p:nvSpPr>
          <p:spPr>
            <a:xfrm rot="0" flipH="0" flipV="0">
              <a:off x="-861174" y="159490"/>
              <a:ext cx="12912843" cy="6874698"/>
            </a:xfrm>
            <a:custGeom>
              <a:avLst/>
              <a:gdLst>
                <a:gd name="connsiteX0" fmla="*/ 4656 w 11124268"/>
                <a:gd name="connsiteY0" fmla="*/ 4656 h 6139454"/>
                <a:gd name="connsiteX1" fmla="*/ 7164663 w 11124268"/>
                <a:gd name="connsiteY1" fmla="*/ 6071479 h 6139454"/>
                <a:gd name="connsiteX2" fmla="*/ 11125200 w 11124268"/>
                <a:gd name="connsiteY2" fmla="*/ 3038378 h 6139454"/>
              </a:gdLst>
              <a:rect l="l" t="t" r="r" b="b"/>
              <a:pathLst>
                <a:path w="11124268" h="6139454">
                  <a:moveTo>
                    <a:pt x="4656" y="4656"/>
                  </a:moveTo>
                  <a:cubicBezTo>
                    <a:pt x="4656" y="4656"/>
                    <a:pt x="3464850" y="5525198"/>
                    <a:pt x="7164663" y="6071479"/>
                  </a:cubicBezTo>
                  <a:cubicBezTo>
                    <a:pt x="10864475" y="6617760"/>
                    <a:pt x="9319369" y="3605145"/>
                    <a:pt x="11125200" y="3038378"/>
                  </a:cubicBezTo>
                </a:path>
              </a:pathLst>
            </a:custGeom>
            <a:noFill/>
            <a:ln w="9525" cap="flat">
              <a:solidFill>
                <a:schemeClr val="bg1">
                  <a:alpha val="8000"/>
                </a:schemeClr>
              </a:solidFill>
              <a:miter/>
            </a:ln>
          </p:spPr>
          <p:txBody>
            <a:bodyPr vert="horz" wrap="square" lIns="91440" tIns="45720" rIns="91440" bIns="45720" rtlCol="0" anchor="ctr"/>
            <a:lstStyle/>
            <a:p>
              <a:pPr algn="l">
                <a:lnSpc>
                  <a:spcPct val="100000"/>
                </a:lnSpc>
              </a:pPr>
              <a:endParaRPr kumimoji="1" lang="zh-CN" altLang="en-US"/>
            </a:p>
          </p:txBody>
        </p:sp>
      </p:grpSp>
      <p:sp>
        <p:nvSpPr>
          <p:cNvPr id="30" name="标题 1"/>
          <p:cNvSpPr txBox="1"/>
          <p:nvPr/>
        </p:nvSpPr>
        <p:spPr>
          <a:xfrm rot="0" flipH="0" flipV="0">
            <a:off x="660401" y="1725755"/>
            <a:ext cx="3305672" cy="811472"/>
          </a:xfrm>
          <a:prstGeom prst="round2DiagRect">
            <a:avLst>
              <a:gd name="adj1" fmla="val 23427"/>
              <a:gd name="adj2" fmla="val 0"/>
            </a:avLst>
          </a:prstGeom>
          <a:gradFill>
            <a:gsLst>
              <a:gs pos="0">
                <a:schemeClr val="accent1">
                  <a:lumMod val="95000"/>
                  <a:lumOff val="5000"/>
                </a:schemeClr>
              </a:gs>
              <a:gs pos="100000">
                <a:schemeClr val="accent1"/>
              </a:gs>
            </a:gsLst>
            <a:lin ang="2700000" scaled="0"/>
          </a:gradFill>
          <a:ln w="12700" cap="sq">
            <a:noFill/>
            <a:miter/>
          </a:ln>
          <a:effectLst>
            <a:outerShdw dist="38100" blurRad="127000" dir="2700000" sx="100000" sy="100000" kx="0" ky="0" algn="tl" rotWithShape="0">
              <a:schemeClr val="accent1">
                <a:alpha val="17000"/>
              </a:schemeClr>
            </a:outerShdw>
          </a:effectLst>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0" flipH="1" flipV="1">
            <a:off x="1" y="1"/>
            <a:ext cx="714551" cy="923799"/>
          </a:xfrm>
          <a:custGeom>
            <a:avLst/>
            <a:gdLst>
              <a:gd name="connsiteX0" fmla="*/ 714551 w 714551"/>
              <a:gd name="connsiteY0" fmla="*/ 923799 h 923799"/>
              <a:gd name="connsiteX1" fmla="*/ 0 w 714551"/>
              <a:gd name="connsiteY1" fmla="*/ 923799 h 923799"/>
              <a:gd name="connsiteX2" fmla="*/ 70870 w 714551"/>
              <a:gd name="connsiteY2" fmla="*/ 860901 h 923799"/>
              <a:gd name="connsiteX3" fmla="*/ 385293 w 714551"/>
              <a:gd name="connsiteY3" fmla="*/ 509316 h 923799"/>
              <a:gd name="connsiteX4" fmla="*/ 708029 w 714551"/>
              <a:gd name="connsiteY4" fmla="*/ 11906 h 923799"/>
              <a:gd name="connsiteX5" fmla="*/ 714551 w 714551"/>
              <a:gd name="connsiteY5" fmla="*/ 0 h 923799"/>
            </a:gdLst>
            <a:rect l="l" t="t" r="r" b="b"/>
            <a:pathLst>
              <a:path w="714551" h="923799">
                <a:moveTo>
                  <a:pt x="714551" y="923799"/>
                </a:moveTo>
                <a:lnTo>
                  <a:pt x="0" y="923799"/>
                </a:lnTo>
                <a:lnTo>
                  <a:pt x="70870" y="860901"/>
                </a:lnTo>
                <a:cubicBezTo>
                  <a:pt x="175094" y="762694"/>
                  <a:pt x="279027" y="647284"/>
                  <a:pt x="385293" y="509316"/>
                </a:cubicBezTo>
                <a:cubicBezTo>
                  <a:pt x="491559" y="371348"/>
                  <a:pt x="599979" y="202130"/>
                  <a:pt x="708029" y="11906"/>
                </a:cubicBezTo>
                <a:lnTo>
                  <a:pt x="714551" y="0"/>
                </a:lnTo>
                <a:close/>
              </a:path>
            </a:pathLst>
          </a:custGeom>
          <a:gradFill>
            <a:gsLst>
              <a:gs pos="0">
                <a:schemeClr val="accent2"/>
              </a:gs>
              <a:gs pos="100000">
                <a:schemeClr val="accent2">
                  <a:lumMod val="80000"/>
                  <a:lumOff val="20000"/>
                </a:schemeClr>
              </a:gs>
            </a:gsLst>
            <a:lin ang="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2" name="标题 1"/>
          <p:cNvSpPr txBox="1"/>
          <p:nvPr/>
        </p:nvSpPr>
        <p:spPr>
          <a:xfrm rot="0" flipH="0" flipV="0">
            <a:off x="639222" y="2854586"/>
            <a:ext cx="6262588" cy="2165719"/>
          </a:xfrm>
          <a:prstGeom prst="rect">
            <a:avLst/>
          </a:prstGeom>
          <a:noFill/>
          <a:ln>
            <a:noFill/>
          </a:ln>
        </p:spPr>
        <p:txBody>
          <a:bodyPr vert="horz" wrap="square" lIns="0" tIns="0" rIns="0" bIns="0" rtlCol="0" anchor="t"/>
          <a:lstStyle/>
          <a:p>
            <a:pPr algn="l">
              <a:lnSpc>
                <a:spcPct val="130000"/>
              </a:lnSpc>
            </a:pPr>
            <a:r>
              <a:rPr kumimoji="1" lang="en-US" altLang="zh-CN" sz="3793">
                <a:ln w="12700">
                  <a:noFill/>
                </a:ln>
                <a:solidFill>
                  <a:srgbClr val="000000">
                    <a:alpha val="100000"/>
                  </a:srgbClr>
                </a:solidFill>
                <a:latin typeface="Source Han Sans CN Regular"/>
                <a:ea typeface="Source Han Sans CN Regular"/>
                <a:cs typeface="Source Han Sans CN Regular"/>
              </a:rPr>
              <a:t>Core Techniques: Attention, Temperature, RAG</a:t>
            </a:r>
            <a:endParaRPr kumimoji="1" lang="zh-CN" altLang="en-US"/>
          </a:p>
        </p:txBody>
      </p:sp>
      <p:sp>
        <p:nvSpPr>
          <p:cNvPr id="33" name="标题 1"/>
          <p:cNvSpPr txBox="1"/>
          <p:nvPr/>
        </p:nvSpPr>
        <p:spPr>
          <a:xfrm rot="0" flipH="0" flipV="0">
            <a:off x="3767394" y="1725755"/>
            <a:ext cx="247679" cy="811472"/>
          </a:xfrm>
          <a:custGeom>
            <a:avLst/>
            <a:gdLst>
              <a:gd name="connsiteX0" fmla="*/ 0 w 312504"/>
              <a:gd name="connsiteY0" fmla="*/ 0 h 1127148"/>
              <a:gd name="connsiteX1" fmla="*/ 312504 w 312504"/>
              <a:gd name="connsiteY1" fmla="*/ 0 h 1127148"/>
              <a:gd name="connsiteX2" fmla="*/ 312504 w 312504"/>
              <a:gd name="connsiteY2" fmla="*/ 863091 h 1127148"/>
              <a:gd name="connsiteX3" fmla="*/ 48447 w 312504"/>
              <a:gd name="connsiteY3" fmla="*/ 1127148 h 1127148"/>
              <a:gd name="connsiteX4" fmla="*/ 0 w 312504"/>
              <a:gd name="connsiteY4" fmla="*/ 1127148 h 1127148"/>
            </a:gdLst>
            <a:rect l="l" t="t" r="r" b="b"/>
            <a:pathLst>
              <a:path w="312504" h="1127148">
                <a:moveTo>
                  <a:pt x="0" y="0"/>
                </a:moveTo>
                <a:lnTo>
                  <a:pt x="312504" y="0"/>
                </a:lnTo>
                <a:lnTo>
                  <a:pt x="312504" y="863091"/>
                </a:lnTo>
                <a:cubicBezTo>
                  <a:pt x="312504" y="1008926"/>
                  <a:pt x="194282" y="1127148"/>
                  <a:pt x="48447" y="1127148"/>
                </a:cubicBezTo>
                <a:lnTo>
                  <a:pt x="0" y="1127148"/>
                </a:lnTo>
                <a:close/>
              </a:path>
            </a:pathLst>
          </a:custGeom>
          <a:solidFill>
            <a:schemeClr val="accent2"/>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0" flipH="0" flipV="0">
            <a:off x="6352921" y="1875833"/>
            <a:ext cx="811471" cy="811471"/>
          </a:xfrm>
          <a:prstGeom prst="ellipse">
            <a:avLst/>
          </a:prstGeom>
          <a:gradFill>
            <a:gsLst>
              <a:gs pos="0">
                <a:schemeClr val="accent2">
                  <a:lumMod val="60000"/>
                  <a:lumOff val="40000"/>
                  <a:alpha val="54000"/>
                </a:schemeClr>
              </a:gs>
              <a:gs pos="82000">
                <a:schemeClr val="accent2">
                  <a:alpha val="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5" name="标题 1"/>
          <p:cNvSpPr txBox="1"/>
          <p:nvPr/>
        </p:nvSpPr>
        <p:spPr>
          <a:xfrm rot="0" flipH="0" flipV="0">
            <a:off x="11254145" y="722515"/>
            <a:ext cx="554220" cy="5412971"/>
          </a:xfrm>
          <a:prstGeom prst="rect">
            <a:avLst/>
          </a:prstGeom>
          <a:noFill/>
          <a:ln>
            <a:noFill/>
          </a:ln>
        </p:spPr>
        <p:txBody>
          <a:bodyPr vert="eaVert" wrap="square" lIns="0" tIns="0" rIns="0" bIns="0" rtlCol="0" anchor="t"/>
          <a:lstStyle/>
          <a:p>
            <a:pPr algn="ctr">
              <a:lnSpc>
                <a:spcPct val="110000"/>
              </a:lnSpc>
            </a:pPr>
            <a:r>
              <a:rPr kumimoji="1" lang="en-US" altLang="zh-CN" sz="3600">
                <a:ln w="12700">
                  <a:solidFill>
                    <a:srgbClr val="FFFFFF">
                      <a:alpha val="40000"/>
                    </a:srgbClr>
                  </a:solidFill>
                </a:ln>
                <a:noFill/>
                <a:latin typeface="Source Han Sans CN Regular"/>
                <a:ea typeface="Source Han Sans CN Regular"/>
                <a:cs typeface="Source Han Sans CN Regular"/>
              </a:rPr>
              <a:t>POWERPOINT DESIGN
</a:t>
            </a:r>
            <a:endParaRPr kumimoji="1" lang="zh-CN" altLang="en-US"/>
          </a:p>
        </p:txBody>
      </p:sp>
      <p:sp>
        <p:nvSpPr>
          <p:cNvPr id="36" name="标题 1"/>
          <p:cNvSpPr txBox="1"/>
          <p:nvPr/>
        </p:nvSpPr>
        <p:spPr>
          <a:xfrm rot="0" flipH="0" flipV="0">
            <a:off x="914481" y="1566435"/>
            <a:ext cx="1725665" cy="9082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PART</a:t>
            </a:r>
            <a:endParaRPr kumimoji="1" lang="zh-CN" altLang="en-US"/>
          </a:p>
        </p:txBody>
      </p:sp>
      <p:sp>
        <p:nvSpPr>
          <p:cNvPr id="37" name="标题 1"/>
          <p:cNvSpPr txBox="1"/>
          <p:nvPr/>
        </p:nvSpPr>
        <p:spPr>
          <a:xfrm rot="0" flipH="0" flipV="0">
            <a:off x="2478028" y="1031182"/>
            <a:ext cx="1173851" cy="1441670"/>
          </a:xfrm>
          <a:prstGeom prst="rect">
            <a:avLst/>
          </a:prstGeom>
          <a:noFill/>
          <a:ln>
            <a:noFill/>
          </a:ln>
        </p:spPr>
        <p:txBody>
          <a:bodyPr vert="horz" wrap="square" lIns="0" tIns="0" rIns="0" bIns="0" rtlCol="0" anchor="b"/>
          <a:lstStyle/>
          <a:p>
            <a:pPr algn="ctr">
              <a:lnSpc>
                <a:spcPct val="130000"/>
              </a:lnSpc>
            </a:pPr>
            <a:r>
              <a:rPr kumimoji="1" lang="en-US" altLang="zh-CN" sz="4400">
                <a:ln w="12700">
                  <a:noFill/>
                </a:ln>
                <a:solidFill>
                  <a:srgbClr val="FFFFFF">
                    <a:alpha val="100000"/>
                  </a:srgbClr>
                </a:solidFill>
                <a:latin typeface="Source Han Sans CN Regular"/>
                <a:ea typeface="Source Han Sans CN Regular"/>
                <a:cs typeface="Source Han Sans CN Regular"/>
              </a:rPr>
              <a:t>02</a:t>
            </a:r>
            <a:endParaRPr kumimoji="1" lang="zh-CN" altLang="en-US"/>
          </a:p>
        </p:txBody>
      </p:sp>
      <p:sp>
        <p:nvSpPr>
          <p:cNvPr id="38" name="标题 1"/>
          <p:cNvSpPr txBox="1"/>
          <p:nvPr/>
        </p:nvSpPr>
        <p:spPr>
          <a:xfrm rot="0" flipH="0" flipV="0">
            <a:off x="557698" y="5319694"/>
            <a:ext cx="6356144" cy="312330"/>
          </a:xfrm>
          <a:prstGeom prst="rect">
            <a:avLst/>
          </a:prstGeom>
          <a:noFill/>
          <a:ln>
            <a:noFill/>
          </a:ln>
        </p:spPr>
        <p:txBody>
          <a:bodyPr vert="horz" wrap="square" lIns="91440" tIns="45720" rIns="91440" bIns="45720" rtlCol="0" anchor="t"/>
          <a:lstStyle/>
          <a:p>
            <a:pPr algn="l">
              <a:lnSpc>
                <a:spcPct val="130000"/>
              </a:lnSpc>
            </a:pPr>
            <a:r>
              <a:rPr kumimoji="1" lang="en-US" altLang="zh-CN" sz="1200">
                <a:ln w="12700">
                  <a:noFill/>
                </a:ln>
                <a:solidFill>
                  <a:srgbClr val="000000">
                    <a:alpha val="30000"/>
                  </a:srgbClr>
                </a:solidFill>
                <a:latin typeface="Source Han Sans"/>
                <a:ea typeface="Source Han Sans"/>
                <a:cs typeface="Source Han Sans"/>
              </a:rPr>
              <a:t>PowerPoint  Design  - - - - - - - - - - - - - - - - - - </a:t>
            </a:r>
            <a:endParaRPr kumimoji="1" lang="zh-CN" altLang="en-US"/>
          </a:p>
        </p:txBody>
      </p:sp>
      <p:sp>
        <p:nvSpPr>
          <p:cNvPr id="39" name="标题 1"/>
          <p:cNvSpPr txBox="1"/>
          <p:nvPr/>
        </p:nvSpPr>
        <p:spPr>
          <a:xfrm rot="5400000" flipH="0" flipV="1">
            <a:off x="5024633" y="348984"/>
            <a:ext cx="1013524" cy="569557"/>
          </a:xfrm>
          <a:custGeom>
            <a:avLst/>
            <a:gdLst>
              <a:gd name="connsiteX0" fmla="*/ 983715 w 1013524"/>
              <a:gd name="connsiteY0" fmla="*/ 554653 h 569557"/>
              <a:gd name="connsiteX1" fmla="*/ 998619 w 1013524"/>
              <a:gd name="connsiteY1" fmla="*/ 569557 h 569557"/>
              <a:gd name="connsiteX2" fmla="*/ 1013524 w 1013524"/>
              <a:gd name="connsiteY2" fmla="*/ 554653 h 569557"/>
              <a:gd name="connsiteX3" fmla="*/ 998619 w 1013524"/>
              <a:gd name="connsiteY3" fmla="*/ 539748 h 569557"/>
              <a:gd name="connsiteX4" fmla="*/ 983715 w 1013524"/>
              <a:gd name="connsiteY4" fmla="*/ 554653 h 569557"/>
              <a:gd name="connsiteX5" fmla="*/ 983715 w 1013524"/>
              <a:gd name="connsiteY5" fmla="*/ 464569 h 569557"/>
              <a:gd name="connsiteX6" fmla="*/ 998619 w 1013524"/>
              <a:gd name="connsiteY6" fmla="*/ 479474 h 569557"/>
              <a:gd name="connsiteX7" fmla="*/ 1013524 w 1013524"/>
              <a:gd name="connsiteY7" fmla="*/ 464569 h 569557"/>
              <a:gd name="connsiteX8" fmla="*/ 998619 w 1013524"/>
              <a:gd name="connsiteY8" fmla="*/ 449664 h 569557"/>
              <a:gd name="connsiteX9" fmla="*/ 983715 w 1013524"/>
              <a:gd name="connsiteY9" fmla="*/ 464569 h 569557"/>
              <a:gd name="connsiteX10" fmla="*/ 983714 w 1013524"/>
              <a:gd name="connsiteY10" fmla="*/ 375240 h 569557"/>
              <a:gd name="connsiteX11" fmla="*/ 998618 w 1013524"/>
              <a:gd name="connsiteY11" fmla="*/ 390144 h 569557"/>
              <a:gd name="connsiteX12" fmla="*/ 1013523 w 1013524"/>
              <a:gd name="connsiteY12" fmla="*/ 375240 h 569557"/>
              <a:gd name="connsiteX13" fmla="*/ 998618 w 1013524"/>
              <a:gd name="connsiteY13" fmla="*/ 360335 h 569557"/>
              <a:gd name="connsiteX14" fmla="*/ 983714 w 1013524"/>
              <a:gd name="connsiteY14" fmla="*/ 375240 h 569557"/>
              <a:gd name="connsiteX15" fmla="*/ 983714 w 1013524"/>
              <a:gd name="connsiteY15" fmla="*/ 285156 h 569557"/>
              <a:gd name="connsiteX16" fmla="*/ 998618 w 1013524"/>
              <a:gd name="connsiteY16" fmla="*/ 300061 h 569557"/>
              <a:gd name="connsiteX17" fmla="*/ 1013523 w 1013524"/>
              <a:gd name="connsiteY17" fmla="*/ 285156 h 569557"/>
              <a:gd name="connsiteX18" fmla="*/ 998618 w 1013524"/>
              <a:gd name="connsiteY18" fmla="*/ 270251 h 569557"/>
              <a:gd name="connsiteX19" fmla="*/ 983714 w 1013524"/>
              <a:gd name="connsiteY19" fmla="*/ 285156 h 569557"/>
              <a:gd name="connsiteX20" fmla="*/ 983714 w 1013524"/>
              <a:gd name="connsiteY20" fmla="*/ 195072 h 569557"/>
              <a:gd name="connsiteX21" fmla="*/ 998618 w 1013524"/>
              <a:gd name="connsiteY21" fmla="*/ 209977 h 569557"/>
              <a:gd name="connsiteX22" fmla="*/ 1013523 w 1013524"/>
              <a:gd name="connsiteY22" fmla="*/ 195072 h 569557"/>
              <a:gd name="connsiteX23" fmla="*/ 998618 w 1013524"/>
              <a:gd name="connsiteY23" fmla="*/ 180167 h 569557"/>
              <a:gd name="connsiteX24" fmla="*/ 983714 w 1013524"/>
              <a:gd name="connsiteY24" fmla="*/ 195072 h 569557"/>
              <a:gd name="connsiteX25" fmla="*/ 983714 w 1013524"/>
              <a:gd name="connsiteY25" fmla="*/ 104989 h 569557"/>
              <a:gd name="connsiteX26" fmla="*/ 998618 w 1013524"/>
              <a:gd name="connsiteY26" fmla="*/ 119893 h 569557"/>
              <a:gd name="connsiteX27" fmla="*/ 1013523 w 1013524"/>
              <a:gd name="connsiteY27" fmla="*/ 104989 h 569557"/>
              <a:gd name="connsiteX28" fmla="*/ 998618 w 1013524"/>
              <a:gd name="connsiteY28" fmla="*/ 90084 h 569557"/>
              <a:gd name="connsiteX29" fmla="*/ 983714 w 1013524"/>
              <a:gd name="connsiteY29" fmla="*/ 104989 h 569557"/>
              <a:gd name="connsiteX30" fmla="*/ 983714 w 1013524"/>
              <a:gd name="connsiteY30" fmla="*/ 14905 h 569557"/>
              <a:gd name="connsiteX31" fmla="*/ 998618 w 1013524"/>
              <a:gd name="connsiteY31" fmla="*/ 29810 h 569557"/>
              <a:gd name="connsiteX32" fmla="*/ 1013523 w 1013524"/>
              <a:gd name="connsiteY32" fmla="*/ 14905 h 569557"/>
              <a:gd name="connsiteX33" fmla="*/ 998618 w 1013524"/>
              <a:gd name="connsiteY33" fmla="*/ 0 h 569557"/>
              <a:gd name="connsiteX34" fmla="*/ 983714 w 1013524"/>
              <a:gd name="connsiteY34" fmla="*/ 14905 h 569557"/>
              <a:gd name="connsiteX35" fmla="*/ 894286 w 1013524"/>
              <a:gd name="connsiteY35" fmla="*/ 554653 h 569557"/>
              <a:gd name="connsiteX36" fmla="*/ 909191 w 1013524"/>
              <a:gd name="connsiteY36" fmla="*/ 569557 h 569557"/>
              <a:gd name="connsiteX37" fmla="*/ 924096 w 1013524"/>
              <a:gd name="connsiteY37" fmla="*/ 554653 h 569557"/>
              <a:gd name="connsiteX38" fmla="*/ 909191 w 1013524"/>
              <a:gd name="connsiteY38" fmla="*/ 539748 h 569557"/>
              <a:gd name="connsiteX39" fmla="*/ 894286 w 1013524"/>
              <a:gd name="connsiteY39" fmla="*/ 554653 h 569557"/>
              <a:gd name="connsiteX40" fmla="*/ 894286 w 1013524"/>
              <a:gd name="connsiteY40" fmla="*/ 464569 h 569557"/>
              <a:gd name="connsiteX41" fmla="*/ 909191 w 1013524"/>
              <a:gd name="connsiteY41" fmla="*/ 479474 h 569557"/>
              <a:gd name="connsiteX42" fmla="*/ 924096 w 1013524"/>
              <a:gd name="connsiteY42" fmla="*/ 464569 h 569557"/>
              <a:gd name="connsiteX43" fmla="*/ 909191 w 1013524"/>
              <a:gd name="connsiteY43" fmla="*/ 449664 h 569557"/>
              <a:gd name="connsiteX44" fmla="*/ 894286 w 1013524"/>
              <a:gd name="connsiteY44" fmla="*/ 464569 h 569557"/>
              <a:gd name="connsiteX45" fmla="*/ 894285 w 1013524"/>
              <a:gd name="connsiteY45" fmla="*/ 375240 h 569557"/>
              <a:gd name="connsiteX46" fmla="*/ 909190 w 1013524"/>
              <a:gd name="connsiteY46" fmla="*/ 390144 h 569557"/>
              <a:gd name="connsiteX47" fmla="*/ 924095 w 1013524"/>
              <a:gd name="connsiteY47" fmla="*/ 375240 h 569557"/>
              <a:gd name="connsiteX48" fmla="*/ 909190 w 1013524"/>
              <a:gd name="connsiteY48" fmla="*/ 360335 h 569557"/>
              <a:gd name="connsiteX49" fmla="*/ 894285 w 1013524"/>
              <a:gd name="connsiteY49" fmla="*/ 375240 h 569557"/>
              <a:gd name="connsiteX50" fmla="*/ 894285 w 1013524"/>
              <a:gd name="connsiteY50" fmla="*/ 285156 h 569557"/>
              <a:gd name="connsiteX51" fmla="*/ 909190 w 1013524"/>
              <a:gd name="connsiteY51" fmla="*/ 300061 h 569557"/>
              <a:gd name="connsiteX52" fmla="*/ 924095 w 1013524"/>
              <a:gd name="connsiteY52" fmla="*/ 285156 h 569557"/>
              <a:gd name="connsiteX53" fmla="*/ 909190 w 1013524"/>
              <a:gd name="connsiteY53" fmla="*/ 270251 h 569557"/>
              <a:gd name="connsiteX54" fmla="*/ 894285 w 1013524"/>
              <a:gd name="connsiteY54" fmla="*/ 285156 h 569557"/>
              <a:gd name="connsiteX55" fmla="*/ 894285 w 1013524"/>
              <a:gd name="connsiteY55" fmla="*/ 195072 h 569557"/>
              <a:gd name="connsiteX56" fmla="*/ 909190 w 1013524"/>
              <a:gd name="connsiteY56" fmla="*/ 209977 h 569557"/>
              <a:gd name="connsiteX57" fmla="*/ 924095 w 1013524"/>
              <a:gd name="connsiteY57" fmla="*/ 195072 h 569557"/>
              <a:gd name="connsiteX58" fmla="*/ 909190 w 1013524"/>
              <a:gd name="connsiteY58" fmla="*/ 180167 h 569557"/>
              <a:gd name="connsiteX59" fmla="*/ 894285 w 1013524"/>
              <a:gd name="connsiteY59" fmla="*/ 195072 h 569557"/>
              <a:gd name="connsiteX60" fmla="*/ 894285 w 1013524"/>
              <a:gd name="connsiteY60" fmla="*/ 104989 h 569557"/>
              <a:gd name="connsiteX61" fmla="*/ 909190 w 1013524"/>
              <a:gd name="connsiteY61" fmla="*/ 119893 h 569557"/>
              <a:gd name="connsiteX62" fmla="*/ 924095 w 1013524"/>
              <a:gd name="connsiteY62" fmla="*/ 104989 h 569557"/>
              <a:gd name="connsiteX63" fmla="*/ 909190 w 1013524"/>
              <a:gd name="connsiteY63" fmla="*/ 90084 h 569557"/>
              <a:gd name="connsiteX64" fmla="*/ 894285 w 1013524"/>
              <a:gd name="connsiteY64" fmla="*/ 104989 h 569557"/>
              <a:gd name="connsiteX65" fmla="*/ 894285 w 1013524"/>
              <a:gd name="connsiteY65" fmla="*/ 14905 h 569557"/>
              <a:gd name="connsiteX66" fmla="*/ 909190 w 1013524"/>
              <a:gd name="connsiteY66" fmla="*/ 29810 h 569557"/>
              <a:gd name="connsiteX67" fmla="*/ 924095 w 1013524"/>
              <a:gd name="connsiteY67" fmla="*/ 14905 h 569557"/>
              <a:gd name="connsiteX68" fmla="*/ 909190 w 1013524"/>
              <a:gd name="connsiteY68" fmla="*/ 0 h 569557"/>
              <a:gd name="connsiteX69" fmla="*/ 894285 w 1013524"/>
              <a:gd name="connsiteY69" fmla="*/ 14905 h 569557"/>
              <a:gd name="connsiteX70" fmla="*/ 804858 w 1013524"/>
              <a:gd name="connsiteY70" fmla="*/ 554653 h 569557"/>
              <a:gd name="connsiteX71" fmla="*/ 819762 w 1013524"/>
              <a:gd name="connsiteY71" fmla="*/ 569557 h 569557"/>
              <a:gd name="connsiteX72" fmla="*/ 834667 w 1013524"/>
              <a:gd name="connsiteY72" fmla="*/ 554653 h 569557"/>
              <a:gd name="connsiteX73" fmla="*/ 819762 w 1013524"/>
              <a:gd name="connsiteY73" fmla="*/ 539748 h 569557"/>
              <a:gd name="connsiteX74" fmla="*/ 804858 w 1013524"/>
              <a:gd name="connsiteY74" fmla="*/ 554653 h 569557"/>
              <a:gd name="connsiteX75" fmla="*/ 804858 w 1013524"/>
              <a:gd name="connsiteY75" fmla="*/ 464569 h 569557"/>
              <a:gd name="connsiteX76" fmla="*/ 819762 w 1013524"/>
              <a:gd name="connsiteY76" fmla="*/ 479474 h 569557"/>
              <a:gd name="connsiteX77" fmla="*/ 834667 w 1013524"/>
              <a:gd name="connsiteY77" fmla="*/ 464569 h 569557"/>
              <a:gd name="connsiteX78" fmla="*/ 819762 w 1013524"/>
              <a:gd name="connsiteY78" fmla="*/ 449664 h 569557"/>
              <a:gd name="connsiteX79" fmla="*/ 804858 w 1013524"/>
              <a:gd name="connsiteY79" fmla="*/ 464569 h 569557"/>
              <a:gd name="connsiteX80" fmla="*/ 804857 w 1013524"/>
              <a:gd name="connsiteY80" fmla="*/ 375240 h 569557"/>
              <a:gd name="connsiteX81" fmla="*/ 819761 w 1013524"/>
              <a:gd name="connsiteY81" fmla="*/ 390144 h 569557"/>
              <a:gd name="connsiteX82" fmla="*/ 834666 w 1013524"/>
              <a:gd name="connsiteY82" fmla="*/ 375240 h 569557"/>
              <a:gd name="connsiteX83" fmla="*/ 819761 w 1013524"/>
              <a:gd name="connsiteY83" fmla="*/ 360335 h 569557"/>
              <a:gd name="connsiteX84" fmla="*/ 804857 w 1013524"/>
              <a:gd name="connsiteY84" fmla="*/ 375240 h 569557"/>
              <a:gd name="connsiteX85" fmla="*/ 804857 w 1013524"/>
              <a:gd name="connsiteY85" fmla="*/ 285156 h 569557"/>
              <a:gd name="connsiteX86" fmla="*/ 819761 w 1013524"/>
              <a:gd name="connsiteY86" fmla="*/ 300061 h 569557"/>
              <a:gd name="connsiteX87" fmla="*/ 834666 w 1013524"/>
              <a:gd name="connsiteY87" fmla="*/ 285156 h 569557"/>
              <a:gd name="connsiteX88" fmla="*/ 819761 w 1013524"/>
              <a:gd name="connsiteY88" fmla="*/ 270251 h 569557"/>
              <a:gd name="connsiteX89" fmla="*/ 804857 w 1013524"/>
              <a:gd name="connsiteY89" fmla="*/ 285156 h 569557"/>
              <a:gd name="connsiteX90" fmla="*/ 804857 w 1013524"/>
              <a:gd name="connsiteY90" fmla="*/ 195072 h 569557"/>
              <a:gd name="connsiteX91" fmla="*/ 819761 w 1013524"/>
              <a:gd name="connsiteY91" fmla="*/ 209977 h 569557"/>
              <a:gd name="connsiteX92" fmla="*/ 834666 w 1013524"/>
              <a:gd name="connsiteY92" fmla="*/ 195072 h 569557"/>
              <a:gd name="connsiteX93" fmla="*/ 819761 w 1013524"/>
              <a:gd name="connsiteY93" fmla="*/ 180167 h 569557"/>
              <a:gd name="connsiteX94" fmla="*/ 804857 w 1013524"/>
              <a:gd name="connsiteY94" fmla="*/ 195072 h 569557"/>
              <a:gd name="connsiteX95" fmla="*/ 804857 w 1013524"/>
              <a:gd name="connsiteY95" fmla="*/ 104989 h 569557"/>
              <a:gd name="connsiteX96" fmla="*/ 819761 w 1013524"/>
              <a:gd name="connsiteY96" fmla="*/ 119893 h 569557"/>
              <a:gd name="connsiteX97" fmla="*/ 834666 w 1013524"/>
              <a:gd name="connsiteY97" fmla="*/ 104989 h 569557"/>
              <a:gd name="connsiteX98" fmla="*/ 819761 w 1013524"/>
              <a:gd name="connsiteY98" fmla="*/ 90084 h 569557"/>
              <a:gd name="connsiteX99" fmla="*/ 804857 w 1013524"/>
              <a:gd name="connsiteY99" fmla="*/ 104989 h 569557"/>
              <a:gd name="connsiteX100" fmla="*/ 804857 w 1013524"/>
              <a:gd name="connsiteY100" fmla="*/ 14905 h 569557"/>
              <a:gd name="connsiteX101" fmla="*/ 819761 w 1013524"/>
              <a:gd name="connsiteY101" fmla="*/ 29810 h 569557"/>
              <a:gd name="connsiteX102" fmla="*/ 834666 w 1013524"/>
              <a:gd name="connsiteY102" fmla="*/ 14905 h 569557"/>
              <a:gd name="connsiteX103" fmla="*/ 819761 w 1013524"/>
              <a:gd name="connsiteY103" fmla="*/ 0 h 569557"/>
              <a:gd name="connsiteX104" fmla="*/ 804857 w 1013524"/>
              <a:gd name="connsiteY104" fmla="*/ 14905 h 569557"/>
              <a:gd name="connsiteX105" fmla="*/ 715429 w 1013524"/>
              <a:gd name="connsiteY105" fmla="*/ 554653 h 569557"/>
              <a:gd name="connsiteX106" fmla="*/ 730334 w 1013524"/>
              <a:gd name="connsiteY106" fmla="*/ 569557 h 569557"/>
              <a:gd name="connsiteX107" fmla="*/ 745239 w 1013524"/>
              <a:gd name="connsiteY107" fmla="*/ 554653 h 569557"/>
              <a:gd name="connsiteX108" fmla="*/ 730334 w 1013524"/>
              <a:gd name="connsiteY108" fmla="*/ 539748 h 569557"/>
              <a:gd name="connsiteX109" fmla="*/ 715429 w 1013524"/>
              <a:gd name="connsiteY109" fmla="*/ 554653 h 569557"/>
              <a:gd name="connsiteX110" fmla="*/ 715429 w 1013524"/>
              <a:gd name="connsiteY110" fmla="*/ 464569 h 569557"/>
              <a:gd name="connsiteX111" fmla="*/ 730334 w 1013524"/>
              <a:gd name="connsiteY111" fmla="*/ 479474 h 569557"/>
              <a:gd name="connsiteX112" fmla="*/ 745239 w 1013524"/>
              <a:gd name="connsiteY112" fmla="*/ 464569 h 569557"/>
              <a:gd name="connsiteX113" fmla="*/ 730334 w 1013524"/>
              <a:gd name="connsiteY113" fmla="*/ 449664 h 569557"/>
              <a:gd name="connsiteX114" fmla="*/ 715429 w 1013524"/>
              <a:gd name="connsiteY114" fmla="*/ 464569 h 569557"/>
              <a:gd name="connsiteX115" fmla="*/ 715428 w 1013524"/>
              <a:gd name="connsiteY115" fmla="*/ 375240 h 569557"/>
              <a:gd name="connsiteX116" fmla="*/ 730333 w 1013524"/>
              <a:gd name="connsiteY116" fmla="*/ 390144 h 569557"/>
              <a:gd name="connsiteX117" fmla="*/ 745238 w 1013524"/>
              <a:gd name="connsiteY117" fmla="*/ 375240 h 569557"/>
              <a:gd name="connsiteX118" fmla="*/ 730333 w 1013524"/>
              <a:gd name="connsiteY118" fmla="*/ 360335 h 569557"/>
              <a:gd name="connsiteX119" fmla="*/ 715428 w 1013524"/>
              <a:gd name="connsiteY119" fmla="*/ 375240 h 569557"/>
              <a:gd name="connsiteX120" fmla="*/ 715428 w 1013524"/>
              <a:gd name="connsiteY120" fmla="*/ 285156 h 569557"/>
              <a:gd name="connsiteX121" fmla="*/ 730333 w 1013524"/>
              <a:gd name="connsiteY121" fmla="*/ 300061 h 569557"/>
              <a:gd name="connsiteX122" fmla="*/ 745238 w 1013524"/>
              <a:gd name="connsiteY122" fmla="*/ 285156 h 569557"/>
              <a:gd name="connsiteX123" fmla="*/ 730333 w 1013524"/>
              <a:gd name="connsiteY123" fmla="*/ 270251 h 569557"/>
              <a:gd name="connsiteX124" fmla="*/ 715428 w 1013524"/>
              <a:gd name="connsiteY124" fmla="*/ 285156 h 569557"/>
              <a:gd name="connsiteX125" fmla="*/ 715428 w 1013524"/>
              <a:gd name="connsiteY125" fmla="*/ 195072 h 569557"/>
              <a:gd name="connsiteX126" fmla="*/ 730333 w 1013524"/>
              <a:gd name="connsiteY126" fmla="*/ 209977 h 569557"/>
              <a:gd name="connsiteX127" fmla="*/ 745238 w 1013524"/>
              <a:gd name="connsiteY127" fmla="*/ 195072 h 569557"/>
              <a:gd name="connsiteX128" fmla="*/ 730333 w 1013524"/>
              <a:gd name="connsiteY128" fmla="*/ 180167 h 569557"/>
              <a:gd name="connsiteX129" fmla="*/ 715428 w 1013524"/>
              <a:gd name="connsiteY129" fmla="*/ 195072 h 569557"/>
              <a:gd name="connsiteX130" fmla="*/ 715428 w 1013524"/>
              <a:gd name="connsiteY130" fmla="*/ 104989 h 569557"/>
              <a:gd name="connsiteX131" fmla="*/ 730333 w 1013524"/>
              <a:gd name="connsiteY131" fmla="*/ 119893 h 569557"/>
              <a:gd name="connsiteX132" fmla="*/ 745238 w 1013524"/>
              <a:gd name="connsiteY132" fmla="*/ 104989 h 569557"/>
              <a:gd name="connsiteX133" fmla="*/ 730333 w 1013524"/>
              <a:gd name="connsiteY133" fmla="*/ 90084 h 569557"/>
              <a:gd name="connsiteX134" fmla="*/ 715428 w 1013524"/>
              <a:gd name="connsiteY134" fmla="*/ 104989 h 569557"/>
              <a:gd name="connsiteX135" fmla="*/ 715428 w 1013524"/>
              <a:gd name="connsiteY135" fmla="*/ 14905 h 569557"/>
              <a:gd name="connsiteX136" fmla="*/ 730333 w 1013524"/>
              <a:gd name="connsiteY136" fmla="*/ 29810 h 569557"/>
              <a:gd name="connsiteX137" fmla="*/ 745238 w 1013524"/>
              <a:gd name="connsiteY137" fmla="*/ 14905 h 569557"/>
              <a:gd name="connsiteX138" fmla="*/ 730333 w 1013524"/>
              <a:gd name="connsiteY138" fmla="*/ 0 h 569557"/>
              <a:gd name="connsiteX139" fmla="*/ 715428 w 1013524"/>
              <a:gd name="connsiteY139" fmla="*/ 14905 h 569557"/>
              <a:gd name="connsiteX140" fmla="*/ 626001 w 1013524"/>
              <a:gd name="connsiteY140" fmla="*/ 554653 h 569557"/>
              <a:gd name="connsiteX141" fmla="*/ 640905 w 1013524"/>
              <a:gd name="connsiteY141" fmla="*/ 569557 h 569557"/>
              <a:gd name="connsiteX142" fmla="*/ 655810 w 1013524"/>
              <a:gd name="connsiteY142" fmla="*/ 554653 h 569557"/>
              <a:gd name="connsiteX143" fmla="*/ 640905 w 1013524"/>
              <a:gd name="connsiteY143" fmla="*/ 539748 h 569557"/>
              <a:gd name="connsiteX144" fmla="*/ 626001 w 1013524"/>
              <a:gd name="connsiteY144" fmla="*/ 554653 h 569557"/>
              <a:gd name="connsiteX145" fmla="*/ 626001 w 1013524"/>
              <a:gd name="connsiteY145" fmla="*/ 464569 h 569557"/>
              <a:gd name="connsiteX146" fmla="*/ 640905 w 1013524"/>
              <a:gd name="connsiteY146" fmla="*/ 479474 h 569557"/>
              <a:gd name="connsiteX147" fmla="*/ 655810 w 1013524"/>
              <a:gd name="connsiteY147" fmla="*/ 464569 h 569557"/>
              <a:gd name="connsiteX148" fmla="*/ 640905 w 1013524"/>
              <a:gd name="connsiteY148" fmla="*/ 449664 h 569557"/>
              <a:gd name="connsiteX149" fmla="*/ 626001 w 1013524"/>
              <a:gd name="connsiteY149" fmla="*/ 464569 h 569557"/>
              <a:gd name="connsiteX150" fmla="*/ 626000 w 1013524"/>
              <a:gd name="connsiteY150" fmla="*/ 375240 h 569557"/>
              <a:gd name="connsiteX151" fmla="*/ 640904 w 1013524"/>
              <a:gd name="connsiteY151" fmla="*/ 390144 h 569557"/>
              <a:gd name="connsiteX152" fmla="*/ 655809 w 1013524"/>
              <a:gd name="connsiteY152" fmla="*/ 375240 h 569557"/>
              <a:gd name="connsiteX153" fmla="*/ 640904 w 1013524"/>
              <a:gd name="connsiteY153" fmla="*/ 360335 h 569557"/>
              <a:gd name="connsiteX154" fmla="*/ 626000 w 1013524"/>
              <a:gd name="connsiteY154" fmla="*/ 375240 h 569557"/>
              <a:gd name="connsiteX155" fmla="*/ 626000 w 1013524"/>
              <a:gd name="connsiteY155" fmla="*/ 285156 h 569557"/>
              <a:gd name="connsiteX156" fmla="*/ 640904 w 1013524"/>
              <a:gd name="connsiteY156" fmla="*/ 300061 h 569557"/>
              <a:gd name="connsiteX157" fmla="*/ 655809 w 1013524"/>
              <a:gd name="connsiteY157" fmla="*/ 285156 h 569557"/>
              <a:gd name="connsiteX158" fmla="*/ 640904 w 1013524"/>
              <a:gd name="connsiteY158" fmla="*/ 270251 h 569557"/>
              <a:gd name="connsiteX159" fmla="*/ 626000 w 1013524"/>
              <a:gd name="connsiteY159" fmla="*/ 285156 h 569557"/>
              <a:gd name="connsiteX160" fmla="*/ 626000 w 1013524"/>
              <a:gd name="connsiteY160" fmla="*/ 195072 h 569557"/>
              <a:gd name="connsiteX161" fmla="*/ 640904 w 1013524"/>
              <a:gd name="connsiteY161" fmla="*/ 209977 h 569557"/>
              <a:gd name="connsiteX162" fmla="*/ 655809 w 1013524"/>
              <a:gd name="connsiteY162" fmla="*/ 195072 h 569557"/>
              <a:gd name="connsiteX163" fmla="*/ 640904 w 1013524"/>
              <a:gd name="connsiteY163" fmla="*/ 180167 h 569557"/>
              <a:gd name="connsiteX164" fmla="*/ 626000 w 1013524"/>
              <a:gd name="connsiteY164" fmla="*/ 195072 h 569557"/>
              <a:gd name="connsiteX165" fmla="*/ 626000 w 1013524"/>
              <a:gd name="connsiteY165" fmla="*/ 104989 h 569557"/>
              <a:gd name="connsiteX166" fmla="*/ 640904 w 1013524"/>
              <a:gd name="connsiteY166" fmla="*/ 119893 h 569557"/>
              <a:gd name="connsiteX167" fmla="*/ 655809 w 1013524"/>
              <a:gd name="connsiteY167" fmla="*/ 104989 h 569557"/>
              <a:gd name="connsiteX168" fmla="*/ 640904 w 1013524"/>
              <a:gd name="connsiteY168" fmla="*/ 90084 h 569557"/>
              <a:gd name="connsiteX169" fmla="*/ 626000 w 1013524"/>
              <a:gd name="connsiteY169" fmla="*/ 104989 h 569557"/>
              <a:gd name="connsiteX170" fmla="*/ 626000 w 1013524"/>
              <a:gd name="connsiteY170" fmla="*/ 14905 h 569557"/>
              <a:gd name="connsiteX171" fmla="*/ 640904 w 1013524"/>
              <a:gd name="connsiteY171" fmla="*/ 29810 h 569557"/>
              <a:gd name="connsiteX172" fmla="*/ 655809 w 1013524"/>
              <a:gd name="connsiteY172" fmla="*/ 14905 h 569557"/>
              <a:gd name="connsiteX173" fmla="*/ 640904 w 1013524"/>
              <a:gd name="connsiteY173" fmla="*/ 0 h 569557"/>
              <a:gd name="connsiteX174" fmla="*/ 626000 w 1013524"/>
              <a:gd name="connsiteY174" fmla="*/ 14905 h 569557"/>
              <a:gd name="connsiteX175" fmla="*/ 536572 w 1013524"/>
              <a:gd name="connsiteY175" fmla="*/ 554653 h 569557"/>
              <a:gd name="connsiteX176" fmla="*/ 551477 w 1013524"/>
              <a:gd name="connsiteY176" fmla="*/ 569557 h 569557"/>
              <a:gd name="connsiteX177" fmla="*/ 566382 w 1013524"/>
              <a:gd name="connsiteY177" fmla="*/ 554653 h 569557"/>
              <a:gd name="connsiteX178" fmla="*/ 551477 w 1013524"/>
              <a:gd name="connsiteY178" fmla="*/ 539748 h 569557"/>
              <a:gd name="connsiteX179" fmla="*/ 536572 w 1013524"/>
              <a:gd name="connsiteY179" fmla="*/ 554653 h 569557"/>
              <a:gd name="connsiteX180" fmla="*/ 536572 w 1013524"/>
              <a:gd name="connsiteY180" fmla="*/ 464569 h 569557"/>
              <a:gd name="connsiteX181" fmla="*/ 551477 w 1013524"/>
              <a:gd name="connsiteY181" fmla="*/ 479474 h 569557"/>
              <a:gd name="connsiteX182" fmla="*/ 566382 w 1013524"/>
              <a:gd name="connsiteY182" fmla="*/ 464569 h 569557"/>
              <a:gd name="connsiteX183" fmla="*/ 551477 w 1013524"/>
              <a:gd name="connsiteY183" fmla="*/ 449664 h 569557"/>
              <a:gd name="connsiteX184" fmla="*/ 536572 w 1013524"/>
              <a:gd name="connsiteY184" fmla="*/ 464569 h 569557"/>
              <a:gd name="connsiteX185" fmla="*/ 536571 w 1013524"/>
              <a:gd name="connsiteY185" fmla="*/ 375240 h 569557"/>
              <a:gd name="connsiteX186" fmla="*/ 551476 w 1013524"/>
              <a:gd name="connsiteY186" fmla="*/ 390144 h 569557"/>
              <a:gd name="connsiteX187" fmla="*/ 566381 w 1013524"/>
              <a:gd name="connsiteY187" fmla="*/ 375240 h 569557"/>
              <a:gd name="connsiteX188" fmla="*/ 551476 w 1013524"/>
              <a:gd name="connsiteY188" fmla="*/ 360335 h 569557"/>
              <a:gd name="connsiteX189" fmla="*/ 536571 w 1013524"/>
              <a:gd name="connsiteY189" fmla="*/ 375240 h 569557"/>
              <a:gd name="connsiteX190" fmla="*/ 536571 w 1013524"/>
              <a:gd name="connsiteY190" fmla="*/ 285156 h 569557"/>
              <a:gd name="connsiteX191" fmla="*/ 551476 w 1013524"/>
              <a:gd name="connsiteY191" fmla="*/ 300061 h 569557"/>
              <a:gd name="connsiteX192" fmla="*/ 566381 w 1013524"/>
              <a:gd name="connsiteY192" fmla="*/ 285156 h 569557"/>
              <a:gd name="connsiteX193" fmla="*/ 551476 w 1013524"/>
              <a:gd name="connsiteY193" fmla="*/ 270251 h 569557"/>
              <a:gd name="connsiteX194" fmla="*/ 536571 w 1013524"/>
              <a:gd name="connsiteY194" fmla="*/ 285156 h 569557"/>
              <a:gd name="connsiteX195" fmla="*/ 536571 w 1013524"/>
              <a:gd name="connsiteY195" fmla="*/ 195072 h 569557"/>
              <a:gd name="connsiteX196" fmla="*/ 551476 w 1013524"/>
              <a:gd name="connsiteY196" fmla="*/ 209977 h 569557"/>
              <a:gd name="connsiteX197" fmla="*/ 566381 w 1013524"/>
              <a:gd name="connsiteY197" fmla="*/ 195072 h 569557"/>
              <a:gd name="connsiteX198" fmla="*/ 551476 w 1013524"/>
              <a:gd name="connsiteY198" fmla="*/ 180167 h 569557"/>
              <a:gd name="connsiteX199" fmla="*/ 536571 w 1013524"/>
              <a:gd name="connsiteY199" fmla="*/ 195072 h 569557"/>
              <a:gd name="connsiteX200" fmla="*/ 536571 w 1013524"/>
              <a:gd name="connsiteY200" fmla="*/ 104989 h 569557"/>
              <a:gd name="connsiteX201" fmla="*/ 551476 w 1013524"/>
              <a:gd name="connsiteY201" fmla="*/ 119893 h 569557"/>
              <a:gd name="connsiteX202" fmla="*/ 566381 w 1013524"/>
              <a:gd name="connsiteY202" fmla="*/ 104989 h 569557"/>
              <a:gd name="connsiteX203" fmla="*/ 551476 w 1013524"/>
              <a:gd name="connsiteY203" fmla="*/ 90084 h 569557"/>
              <a:gd name="connsiteX204" fmla="*/ 536571 w 1013524"/>
              <a:gd name="connsiteY204" fmla="*/ 104989 h 569557"/>
              <a:gd name="connsiteX205" fmla="*/ 536571 w 1013524"/>
              <a:gd name="connsiteY205" fmla="*/ 14905 h 569557"/>
              <a:gd name="connsiteX206" fmla="*/ 551476 w 1013524"/>
              <a:gd name="connsiteY206" fmla="*/ 29810 h 569557"/>
              <a:gd name="connsiteX207" fmla="*/ 566381 w 1013524"/>
              <a:gd name="connsiteY207" fmla="*/ 14905 h 569557"/>
              <a:gd name="connsiteX208" fmla="*/ 551476 w 1013524"/>
              <a:gd name="connsiteY208" fmla="*/ 0 h 569557"/>
              <a:gd name="connsiteX209" fmla="*/ 536571 w 1013524"/>
              <a:gd name="connsiteY209" fmla="*/ 14905 h 569557"/>
              <a:gd name="connsiteX210" fmla="*/ 447144 w 1013524"/>
              <a:gd name="connsiteY210" fmla="*/ 554653 h 569557"/>
              <a:gd name="connsiteX211" fmla="*/ 462048 w 1013524"/>
              <a:gd name="connsiteY211" fmla="*/ 569557 h 569557"/>
              <a:gd name="connsiteX212" fmla="*/ 476953 w 1013524"/>
              <a:gd name="connsiteY212" fmla="*/ 554653 h 569557"/>
              <a:gd name="connsiteX213" fmla="*/ 462048 w 1013524"/>
              <a:gd name="connsiteY213" fmla="*/ 539748 h 569557"/>
              <a:gd name="connsiteX214" fmla="*/ 447144 w 1013524"/>
              <a:gd name="connsiteY214" fmla="*/ 554653 h 569557"/>
              <a:gd name="connsiteX215" fmla="*/ 447144 w 1013524"/>
              <a:gd name="connsiteY215" fmla="*/ 464569 h 569557"/>
              <a:gd name="connsiteX216" fmla="*/ 462048 w 1013524"/>
              <a:gd name="connsiteY216" fmla="*/ 479474 h 569557"/>
              <a:gd name="connsiteX217" fmla="*/ 476953 w 1013524"/>
              <a:gd name="connsiteY217" fmla="*/ 464569 h 569557"/>
              <a:gd name="connsiteX218" fmla="*/ 462048 w 1013524"/>
              <a:gd name="connsiteY218" fmla="*/ 449664 h 569557"/>
              <a:gd name="connsiteX219" fmla="*/ 447144 w 1013524"/>
              <a:gd name="connsiteY219" fmla="*/ 464569 h 569557"/>
              <a:gd name="connsiteX220" fmla="*/ 447143 w 1013524"/>
              <a:gd name="connsiteY220" fmla="*/ 375240 h 569557"/>
              <a:gd name="connsiteX221" fmla="*/ 462047 w 1013524"/>
              <a:gd name="connsiteY221" fmla="*/ 390144 h 569557"/>
              <a:gd name="connsiteX222" fmla="*/ 476952 w 1013524"/>
              <a:gd name="connsiteY222" fmla="*/ 375240 h 569557"/>
              <a:gd name="connsiteX223" fmla="*/ 462047 w 1013524"/>
              <a:gd name="connsiteY223" fmla="*/ 360335 h 569557"/>
              <a:gd name="connsiteX224" fmla="*/ 447143 w 1013524"/>
              <a:gd name="connsiteY224" fmla="*/ 375240 h 569557"/>
              <a:gd name="connsiteX225" fmla="*/ 447143 w 1013524"/>
              <a:gd name="connsiteY225" fmla="*/ 285156 h 569557"/>
              <a:gd name="connsiteX226" fmla="*/ 462047 w 1013524"/>
              <a:gd name="connsiteY226" fmla="*/ 300061 h 569557"/>
              <a:gd name="connsiteX227" fmla="*/ 476952 w 1013524"/>
              <a:gd name="connsiteY227" fmla="*/ 285156 h 569557"/>
              <a:gd name="connsiteX228" fmla="*/ 462047 w 1013524"/>
              <a:gd name="connsiteY228" fmla="*/ 270251 h 569557"/>
              <a:gd name="connsiteX229" fmla="*/ 447143 w 1013524"/>
              <a:gd name="connsiteY229" fmla="*/ 285156 h 569557"/>
              <a:gd name="connsiteX230" fmla="*/ 447143 w 1013524"/>
              <a:gd name="connsiteY230" fmla="*/ 195072 h 569557"/>
              <a:gd name="connsiteX231" fmla="*/ 462047 w 1013524"/>
              <a:gd name="connsiteY231" fmla="*/ 209977 h 569557"/>
              <a:gd name="connsiteX232" fmla="*/ 476952 w 1013524"/>
              <a:gd name="connsiteY232" fmla="*/ 195072 h 569557"/>
              <a:gd name="connsiteX233" fmla="*/ 462047 w 1013524"/>
              <a:gd name="connsiteY233" fmla="*/ 180167 h 569557"/>
              <a:gd name="connsiteX234" fmla="*/ 447143 w 1013524"/>
              <a:gd name="connsiteY234" fmla="*/ 195072 h 569557"/>
              <a:gd name="connsiteX235" fmla="*/ 447143 w 1013524"/>
              <a:gd name="connsiteY235" fmla="*/ 104989 h 569557"/>
              <a:gd name="connsiteX236" fmla="*/ 462047 w 1013524"/>
              <a:gd name="connsiteY236" fmla="*/ 119893 h 569557"/>
              <a:gd name="connsiteX237" fmla="*/ 476952 w 1013524"/>
              <a:gd name="connsiteY237" fmla="*/ 104989 h 569557"/>
              <a:gd name="connsiteX238" fmla="*/ 462047 w 1013524"/>
              <a:gd name="connsiteY238" fmla="*/ 90084 h 569557"/>
              <a:gd name="connsiteX239" fmla="*/ 447143 w 1013524"/>
              <a:gd name="connsiteY239" fmla="*/ 104989 h 569557"/>
              <a:gd name="connsiteX240" fmla="*/ 447143 w 1013524"/>
              <a:gd name="connsiteY240" fmla="*/ 14905 h 569557"/>
              <a:gd name="connsiteX241" fmla="*/ 462047 w 1013524"/>
              <a:gd name="connsiteY241" fmla="*/ 29810 h 569557"/>
              <a:gd name="connsiteX242" fmla="*/ 476952 w 1013524"/>
              <a:gd name="connsiteY242" fmla="*/ 14905 h 569557"/>
              <a:gd name="connsiteX243" fmla="*/ 462047 w 1013524"/>
              <a:gd name="connsiteY243" fmla="*/ 0 h 569557"/>
              <a:gd name="connsiteX244" fmla="*/ 447143 w 1013524"/>
              <a:gd name="connsiteY244" fmla="*/ 14905 h 569557"/>
              <a:gd name="connsiteX245" fmla="*/ 357715 w 1013524"/>
              <a:gd name="connsiteY245" fmla="*/ 554653 h 569557"/>
              <a:gd name="connsiteX246" fmla="*/ 372620 w 1013524"/>
              <a:gd name="connsiteY246" fmla="*/ 569557 h 569557"/>
              <a:gd name="connsiteX247" fmla="*/ 387525 w 1013524"/>
              <a:gd name="connsiteY247" fmla="*/ 554653 h 569557"/>
              <a:gd name="connsiteX248" fmla="*/ 372620 w 1013524"/>
              <a:gd name="connsiteY248" fmla="*/ 539748 h 569557"/>
              <a:gd name="connsiteX249" fmla="*/ 357715 w 1013524"/>
              <a:gd name="connsiteY249" fmla="*/ 554653 h 569557"/>
              <a:gd name="connsiteX250" fmla="*/ 357715 w 1013524"/>
              <a:gd name="connsiteY250" fmla="*/ 464569 h 569557"/>
              <a:gd name="connsiteX251" fmla="*/ 372620 w 1013524"/>
              <a:gd name="connsiteY251" fmla="*/ 479474 h 569557"/>
              <a:gd name="connsiteX252" fmla="*/ 387525 w 1013524"/>
              <a:gd name="connsiteY252" fmla="*/ 464569 h 569557"/>
              <a:gd name="connsiteX253" fmla="*/ 372620 w 1013524"/>
              <a:gd name="connsiteY253" fmla="*/ 449664 h 569557"/>
              <a:gd name="connsiteX254" fmla="*/ 357715 w 1013524"/>
              <a:gd name="connsiteY254" fmla="*/ 464569 h 569557"/>
              <a:gd name="connsiteX255" fmla="*/ 357714 w 1013524"/>
              <a:gd name="connsiteY255" fmla="*/ 375240 h 569557"/>
              <a:gd name="connsiteX256" fmla="*/ 372619 w 1013524"/>
              <a:gd name="connsiteY256" fmla="*/ 390144 h 569557"/>
              <a:gd name="connsiteX257" fmla="*/ 387524 w 1013524"/>
              <a:gd name="connsiteY257" fmla="*/ 375240 h 569557"/>
              <a:gd name="connsiteX258" fmla="*/ 372619 w 1013524"/>
              <a:gd name="connsiteY258" fmla="*/ 360335 h 569557"/>
              <a:gd name="connsiteX259" fmla="*/ 357714 w 1013524"/>
              <a:gd name="connsiteY259" fmla="*/ 375240 h 569557"/>
              <a:gd name="connsiteX260" fmla="*/ 357714 w 1013524"/>
              <a:gd name="connsiteY260" fmla="*/ 285156 h 569557"/>
              <a:gd name="connsiteX261" fmla="*/ 372619 w 1013524"/>
              <a:gd name="connsiteY261" fmla="*/ 300061 h 569557"/>
              <a:gd name="connsiteX262" fmla="*/ 387524 w 1013524"/>
              <a:gd name="connsiteY262" fmla="*/ 285156 h 569557"/>
              <a:gd name="connsiteX263" fmla="*/ 372619 w 1013524"/>
              <a:gd name="connsiteY263" fmla="*/ 270251 h 569557"/>
              <a:gd name="connsiteX264" fmla="*/ 357714 w 1013524"/>
              <a:gd name="connsiteY264" fmla="*/ 285156 h 569557"/>
              <a:gd name="connsiteX265" fmla="*/ 357714 w 1013524"/>
              <a:gd name="connsiteY265" fmla="*/ 195072 h 569557"/>
              <a:gd name="connsiteX266" fmla="*/ 372619 w 1013524"/>
              <a:gd name="connsiteY266" fmla="*/ 209977 h 569557"/>
              <a:gd name="connsiteX267" fmla="*/ 387524 w 1013524"/>
              <a:gd name="connsiteY267" fmla="*/ 195072 h 569557"/>
              <a:gd name="connsiteX268" fmla="*/ 372619 w 1013524"/>
              <a:gd name="connsiteY268" fmla="*/ 180167 h 569557"/>
              <a:gd name="connsiteX269" fmla="*/ 357714 w 1013524"/>
              <a:gd name="connsiteY269" fmla="*/ 195072 h 569557"/>
              <a:gd name="connsiteX270" fmla="*/ 357714 w 1013524"/>
              <a:gd name="connsiteY270" fmla="*/ 104989 h 569557"/>
              <a:gd name="connsiteX271" fmla="*/ 372619 w 1013524"/>
              <a:gd name="connsiteY271" fmla="*/ 119893 h 569557"/>
              <a:gd name="connsiteX272" fmla="*/ 387524 w 1013524"/>
              <a:gd name="connsiteY272" fmla="*/ 104989 h 569557"/>
              <a:gd name="connsiteX273" fmla="*/ 372619 w 1013524"/>
              <a:gd name="connsiteY273" fmla="*/ 90084 h 569557"/>
              <a:gd name="connsiteX274" fmla="*/ 357714 w 1013524"/>
              <a:gd name="connsiteY274" fmla="*/ 104989 h 569557"/>
              <a:gd name="connsiteX275" fmla="*/ 357714 w 1013524"/>
              <a:gd name="connsiteY275" fmla="*/ 14905 h 569557"/>
              <a:gd name="connsiteX276" fmla="*/ 372619 w 1013524"/>
              <a:gd name="connsiteY276" fmla="*/ 29810 h 569557"/>
              <a:gd name="connsiteX277" fmla="*/ 387524 w 1013524"/>
              <a:gd name="connsiteY277" fmla="*/ 14905 h 569557"/>
              <a:gd name="connsiteX278" fmla="*/ 372619 w 1013524"/>
              <a:gd name="connsiteY278" fmla="*/ 0 h 569557"/>
              <a:gd name="connsiteX279" fmla="*/ 357714 w 1013524"/>
              <a:gd name="connsiteY279" fmla="*/ 14905 h 569557"/>
              <a:gd name="connsiteX280" fmla="*/ 268287 w 1013524"/>
              <a:gd name="connsiteY280" fmla="*/ 554653 h 569557"/>
              <a:gd name="connsiteX281" fmla="*/ 283191 w 1013524"/>
              <a:gd name="connsiteY281" fmla="*/ 569557 h 569557"/>
              <a:gd name="connsiteX282" fmla="*/ 298096 w 1013524"/>
              <a:gd name="connsiteY282" fmla="*/ 554653 h 569557"/>
              <a:gd name="connsiteX283" fmla="*/ 283191 w 1013524"/>
              <a:gd name="connsiteY283" fmla="*/ 539748 h 569557"/>
              <a:gd name="connsiteX284" fmla="*/ 268287 w 1013524"/>
              <a:gd name="connsiteY284" fmla="*/ 554653 h 569557"/>
              <a:gd name="connsiteX285" fmla="*/ 268287 w 1013524"/>
              <a:gd name="connsiteY285" fmla="*/ 464569 h 569557"/>
              <a:gd name="connsiteX286" fmla="*/ 283191 w 1013524"/>
              <a:gd name="connsiteY286" fmla="*/ 479474 h 569557"/>
              <a:gd name="connsiteX287" fmla="*/ 298096 w 1013524"/>
              <a:gd name="connsiteY287" fmla="*/ 464569 h 569557"/>
              <a:gd name="connsiteX288" fmla="*/ 283191 w 1013524"/>
              <a:gd name="connsiteY288" fmla="*/ 449664 h 569557"/>
              <a:gd name="connsiteX289" fmla="*/ 268287 w 1013524"/>
              <a:gd name="connsiteY289" fmla="*/ 464569 h 569557"/>
              <a:gd name="connsiteX290" fmla="*/ 268286 w 1013524"/>
              <a:gd name="connsiteY290" fmla="*/ 375240 h 569557"/>
              <a:gd name="connsiteX291" fmla="*/ 283190 w 1013524"/>
              <a:gd name="connsiteY291" fmla="*/ 390144 h 569557"/>
              <a:gd name="connsiteX292" fmla="*/ 298095 w 1013524"/>
              <a:gd name="connsiteY292" fmla="*/ 375240 h 569557"/>
              <a:gd name="connsiteX293" fmla="*/ 283190 w 1013524"/>
              <a:gd name="connsiteY293" fmla="*/ 360335 h 569557"/>
              <a:gd name="connsiteX294" fmla="*/ 268286 w 1013524"/>
              <a:gd name="connsiteY294" fmla="*/ 375240 h 569557"/>
              <a:gd name="connsiteX295" fmla="*/ 268286 w 1013524"/>
              <a:gd name="connsiteY295" fmla="*/ 285156 h 569557"/>
              <a:gd name="connsiteX296" fmla="*/ 283190 w 1013524"/>
              <a:gd name="connsiteY296" fmla="*/ 300061 h 569557"/>
              <a:gd name="connsiteX297" fmla="*/ 298095 w 1013524"/>
              <a:gd name="connsiteY297" fmla="*/ 285156 h 569557"/>
              <a:gd name="connsiteX298" fmla="*/ 283190 w 1013524"/>
              <a:gd name="connsiteY298" fmla="*/ 270251 h 569557"/>
              <a:gd name="connsiteX299" fmla="*/ 268286 w 1013524"/>
              <a:gd name="connsiteY299" fmla="*/ 285156 h 569557"/>
              <a:gd name="connsiteX300" fmla="*/ 268286 w 1013524"/>
              <a:gd name="connsiteY300" fmla="*/ 195072 h 569557"/>
              <a:gd name="connsiteX301" fmla="*/ 283190 w 1013524"/>
              <a:gd name="connsiteY301" fmla="*/ 209977 h 569557"/>
              <a:gd name="connsiteX302" fmla="*/ 298095 w 1013524"/>
              <a:gd name="connsiteY302" fmla="*/ 195072 h 569557"/>
              <a:gd name="connsiteX303" fmla="*/ 283190 w 1013524"/>
              <a:gd name="connsiteY303" fmla="*/ 180167 h 569557"/>
              <a:gd name="connsiteX304" fmla="*/ 268286 w 1013524"/>
              <a:gd name="connsiteY304" fmla="*/ 195072 h 569557"/>
              <a:gd name="connsiteX305" fmla="*/ 268286 w 1013524"/>
              <a:gd name="connsiteY305" fmla="*/ 104989 h 569557"/>
              <a:gd name="connsiteX306" fmla="*/ 283190 w 1013524"/>
              <a:gd name="connsiteY306" fmla="*/ 119893 h 569557"/>
              <a:gd name="connsiteX307" fmla="*/ 298095 w 1013524"/>
              <a:gd name="connsiteY307" fmla="*/ 104989 h 569557"/>
              <a:gd name="connsiteX308" fmla="*/ 283190 w 1013524"/>
              <a:gd name="connsiteY308" fmla="*/ 90084 h 569557"/>
              <a:gd name="connsiteX309" fmla="*/ 268286 w 1013524"/>
              <a:gd name="connsiteY309" fmla="*/ 104989 h 569557"/>
              <a:gd name="connsiteX310" fmla="*/ 268286 w 1013524"/>
              <a:gd name="connsiteY310" fmla="*/ 14905 h 569557"/>
              <a:gd name="connsiteX311" fmla="*/ 283190 w 1013524"/>
              <a:gd name="connsiteY311" fmla="*/ 29810 h 569557"/>
              <a:gd name="connsiteX312" fmla="*/ 298095 w 1013524"/>
              <a:gd name="connsiteY312" fmla="*/ 14905 h 569557"/>
              <a:gd name="connsiteX313" fmla="*/ 283190 w 1013524"/>
              <a:gd name="connsiteY313" fmla="*/ 0 h 569557"/>
              <a:gd name="connsiteX314" fmla="*/ 268286 w 1013524"/>
              <a:gd name="connsiteY314" fmla="*/ 14905 h 569557"/>
              <a:gd name="connsiteX315" fmla="*/ 178858 w 1013524"/>
              <a:gd name="connsiteY315" fmla="*/ 554653 h 569557"/>
              <a:gd name="connsiteX316" fmla="*/ 193763 w 1013524"/>
              <a:gd name="connsiteY316" fmla="*/ 569557 h 569557"/>
              <a:gd name="connsiteX317" fmla="*/ 208668 w 1013524"/>
              <a:gd name="connsiteY317" fmla="*/ 554653 h 569557"/>
              <a:gd name="connsiteX318" fmla="*/ 193763 w 1013524"/>
              <a:gd name="connsiteY318" fmla="*/ 539748 h 569557"/>
              <a:gd name="connsiteX319" fmla="*/ 178858 w 1013524"/>
              <a:gd name="connsiteY319" fmla="*/ 554653 h 569557"/>
              <a:gd name="connsiteX320" fmla="*/ 178858 w 1013524"/>
              <a:gd name="connsiteY320" fmla="*/ 464569 h 569557"/>
              <a:gd name="connsiteX321" fmla="*/ 193763 w 1013524"/>
              <a:gd name="connsiteY321" fmla="*/ 479474 h 569557"/>
              <a:gd name="connsiteX322" fmla="*/ 208668 w 1013524"/>
              <a:gd name="connsiteY322" fmla="*/ 464569 h 569557"/>
              <a:gd name="connsiteX323" fmla="*/ 193763 w 1013524"/>
              <a:gd name="connsiteY323" fmla="*/ 449664 h 569557"/>
              <a:gd name="connsiteX324" fmla="*/ 178858 w 1013524"/>
              <a:gd name="connsiteY324" fmla="*/ 464569 h 569557"/>
              <a:gd name="connsiteX325" fmla="*/ 178857 w 1013524"/>
              <a:gd name="connsiteY325" fmla="*/ 375240 h 569557"/>
              <a:gd name="connsiteX326" fmla="*/ 193762 w 1013524"/>
              <a:gd name="connsiteY326" fmla="*/ 390144 h 569557"/>
              <a:gd name="connsiteX327" fmla="*/ 208667 w 1013524"/>
              <a:gd name="connsiteY327" fmla="*/ 375240 h 569557"/>
              <a:gd name="connsiteX328" fmla="*/ 193762 w 1013524"/>
              <a:gd name="connsiteY328" fmla="*/ 360335 h 569557"/>
              <a:gd name="connsiteX329" fmla="*/ 178857 w 1013524"/>
              <a:gd name="connsiteY329" fmla="*/ 375240 h 569557"/>
              <a:gd name="connsiteX330" fmla="*/ 178857 w 1013524"/>
              <a:gd name="connsiteY330" fmla="*/ 285156 h 569557"/>
              <a:gd name="connsiteX331" fmla="*/ 193762 w 1013524"/>
              <a:gd name="connsiteY331" fmla="*/ 300061 h 569557"/>
              <a:gd name="connsiteX332" fmla="*/ 208667 w 1013524"/>
              <a:gd name="connsiteY332" fmla="*/ 285156 h 569557"/>
              <a:gd name="connsiteX333" fmla="*/ 193762 w 1013524"/>
              <a:gd name="connsiteY333" fmla="*/ 270251 h 569557"/>
              <a:gd name="connsiteX334" fmla="*/ 178857 w 1013524"/>
              <a:gd name="connsiteY334" fmla="*/ 285156 h 569557"/>
              <a:gd name="connsiteX335" fmla="*/ 178857 w 1013524"/>
              <a:gd name="connsiteY335" fmla="*/ 195072 h 569557"/>
              <a:gd name="connsiteX336" fmla="*/ 193762 w 1013524"/>
              <a:gd name="connsiteY336" fmla="*/ 209977 h 569557"/>
              <a:gd name="connsiteX337" fmla="*/ 208667 w 1013524"/>
              <a:gd name="connsiteY337" fmla="*/ 195072 h 569557"/>
              <a:gd name="connsiteX338" fmla="*/ 193762 w 1013524"/>
              <a:gd name="connsiteY338" fmla="*/ 180167 h 569557"/>
              <a:gd name="connsiteX339" fmla="*/ 178857 w 1013524"/>
              <a:gd name="connsiteY339" fmla="*/ 195072 h 569557"/>
              <a:gd name="connsiteX340" fmla="*/ 178857 w 1013524"/>
              <a:gd name="connsiteY340" fmla="*/ 104989 h 569557"/>
              <a:gd name="connsiteX341" fmla="*/ 193762 w 1013524"/>
              <a:gd name="connsiteY341" fmla="*/ 119893 h 569557"/>
              <a:gd name="connsiteX342" fmla="*/ 208667 w 1013524"/>
              <a:gd name="connsiteY342" fmla="*/ 104989 h 569557"/>
              <a:gd name="connsiteX343" fmla="*/ 193762 w 1013524"/>
              <a:gd name="connsiteY343" fmla="*/ 90084 h 569557"/>
              <a:gd name="connsiteX344" fmla="*/ 178857 w 1013524"/>
              <a:gd name="connsiteY344" fmla="*/ 104989 h 569557"/>
              <a:gd name="connsiteX345" fmla="*/ 178857 w 1013524"/>
              <a:gd name="connsiteY345" fmla="*/ 14905 h 569557"/>
              <a:gd name="connsiteX346" fmla="*/ 193762 w 1013524"/>
              <a:gd name="connsiteY346" fmla="*/ 29810 h 569557"/>
              <a:gd name="connsiteX347" fmla="*/ 208667 w 1013524"/>
              <a:gd name="connsiteY347" fmla="*/ 14905 h 569557"/>
              <a:gd name="connsiteX348" fmla="*/ 193762 w 1013524"/>
              <a:gd name="connsiteY348" fmla="*/ 0 h 569557"/>
              <a:gd name="connsiteX349" fmla="*/ 178857 w 1013524"/>
              <a:gd name="connsiteY349" fmla="*/ 14905 h 569557"/>
              <a:gd name="connsiteX350" fmla="*/ 89430 w 1013524"/>
              <a:gd name="connsiteY350" fmla="*/ 554653 h 569557"/>
              <a:gd name="connsiteX351" fmla="*/ 104334 w 1013524"/>
              <a:gd name="connsiteY351" fmla="*/ 569557 h 569557"/>
              <a:gd name="connsiteX352" fmla="*/ 119239 w 1013524"/>
              <a:gd name="connsiteY352" fmla="*/ 554653 h 569557"/>
              <a:gd name="connsiteX353" fmla="*/ 104334 w 1013524"/>
              <a:gd name="connsiteY353" fmla="*/ 539748 h 569557"/>
              <a:gd name="connsiteX354" fmla="*/ 89430 w 1013524"/>
              <a:gd name="connsiteY354" fmla="*/ 554653 h 569557"/>
              <a:gd name="connsiteX355" fmla="*/ 89430 w 1013524"/>
              <a:gd name="connsiteY355" fmla="*/ 464569 h 569557"/>
              <a:gd name="connsiteX356" fmla="*/ 104334 w 1013524"/>
              <a:gd name="connsiteY356" fmla="*/ 479474 h 569557"/>
              <a:gd name="connsiteX357" fmla="*/ 119239 w 1013524"/>
              <a:gd name="connsiteY357" fmla="*/ 464569 h 569557"/>
              <a:gd name="connsiteX358" fmla="*/ 104334 w 1013524"/>
              <a:gd name="connsiteY358" fmla="*/ 449664 h 569557"/>
              <a:gd name="connsiteX359" fmla="*/ 89430 w 1013524"/>
              <a:gd name="connsiteY359" fmla="*/ 464569 h 569557"/>
              <a:gd name="connsiteX360" fmla="*/ 89429 w 1013524"/>
              <a:gd name="connsiteY360" fmla="*/ 375240 h 569557"/>
              <a:gd name="connsiteX361" fmla="*/ 104333 w 1013524"/>
              <a:gd name="connsiteY361" fmla="*/ 390144 h 569557"/>
              <a:gd name="connsiteX362" fmla="*/ 119238 w 1013524"/>
              <a:gd name="connsiteY362" fmla="*/ 375240 h 569557"/>
              <a:gd name="connsiteX363" fmla="*/ 104333 w 1013524"/>
              <a:gd name="connsiteY363" fmla="*/ 360335 h 569557"/>
              <a:gd name="connsiteX364" fmla="*/ 89429 w 1013524"/>
              <a:gd name="connsiteY364" fmla="*/ 375240 h 569557"/>
              <a:gd name="connsiteX365" fmla="*/ 89429 w 1013524"/>
              <a:gd name="connsiteY365" fmla="*/ 285156 h 569557"/>
              <a:gd name="connsiteX366" fmla="*/ 104333 w 1013524"/>
              <a:gd name="connsiteY366" fmla="*/ 300061 h 569557"/>
              <a:gd name="connsiteX367" fmla="*/ 119238 w 1013524"/>
              <a:gd name="connsiteY367" fmla="*/ 285156 h 569557"/>
              <a:gd name="connsiteX368" fmla="*/ 104333 w 1013524"/>
              <a:gd name="connsiteY368" fmla="*/ 270251 h 569557"/>
              <a:gd name="connsiteX369" fmla="*/ 89429 w 1013524"/>
              <a:gd name="connsiteY369" fmla="*/ 285156 h 569557"/>
              <a:gd name="connsiteX370" fmla="*/ 89429 w 1013524"/>
              <a:gd name="connsiteY370" fmla="*/ 195072 h 569557"/>
              <a:gd name="connsiteX371" fmla="*/ 104333 w 1013524"/>
              <a:gd name="connsiteY371" fmla="*/ 209977 h 569557"/>
              <a:gd name="connsiteX372" fmla="*/ 119238 w 1013524"/>
              <a:gd name="connsiteY372" fmla="*/ 195072 h 569557"/>
              <a:gd name="connsiteX373" fmla="*/ 104333 w 1013524"/>
              <a:gd name="connsiteY373" fmla="*/ 180167 h 569557"/>
              <a:gd name="connsiteX374" fmla="*/ 89429 w 1013524"/>
              <a:gd name="connsiteY374" fmla="*/ 195072 h 569557"/>
              <a:gd name="connsiteX375" fmla="*/ 89429 w 1013524"/>
              <a:gd name="connsiteY375" fmla="*/ 104989 h 569557"/>
              <a:gd name="connsiteX376" fmla="*/ 104333 w 1013524"/>
              <a:gd name="connsiteY376" fmla="*/ 119893 h 569557"/>
              <a:gd name="connsiteX377" fmla="*/ 119238 w 1013524"/>
              <a:gd name="connsiteY377" fmla="*/ 104989 h 569557"/>
              <a:gd name="connsiteX378" fmla="*/ 104333 w 1013524"/>
              <a:gd name="connsiteY378" fmla="*/ 90084 h 569557"/>
              <a:gd name="connsiteX379" fmla="*/ 89429 w 1013524"/>
              <a:gd name="connsiteY379" fmla="*/ 104989 h 569557"/>
              <a:gd name="connsiteX380" fmla="*/ 89429 w 1013524"/>
              <a:gd name="connsiteY380" fmla="*/ 14905 h 569557"/>
              <a:gd name="connsiteX381" fmla="*/ 104333 w 1013524"/>
              <a:gd name="connsiteY381" fmla="*/ 29810 h 569557"/>
              <a:gd name="connsiteX382" fmla="*/ 119238 w 1013524"/>
              <a:gd name="connsiteY382" fmla="*/ 14905 h 569557"/>
              <a:gd name="connsiteX383" fmla="*/ 104333 w 1013524"/>
              <a:gd name="connsiteY383" fmla="*/ 0 h 569557"/>
              <a:gd name="connsiteX384" fmla="*/ 89429 w 1013524"/>
              <a:gd name="connsiteY384" fmla="*/ 14905 h 569557"/>
              <a:gd name="connsiteX385" fmla="*/ 1 w 1013524"/>
              <a:gd name="connsiteY385" fmla="*/ 554653 h 569557"/>
              <a:gd name="connsiteX386" fmla="*/ 14906 w 1013524"/>
              <a:gd name="connsiteY386" fmla="*/ 569557 h 569557"/>
              <a:gd name="connsiteX387" fmla="*/ 29811 w 1013524"/>
              <a:gd name="connsiteY387" fmla="*/ 554653 h 569557"/>
              <a:gd name="connsiteX388" fmla="*/ 14906 w 1013524"/>
              <a:gd name="connsiteY388" fmla="*/ 539748 h 569557"/>
              <a:gd name="connsiteX389" fmla="*/ 1 w 1013524"/>
              <a:gd name="connsiteY389" fmla="*/ 554653 h 569557"/>
              <a:gd name="connsiteX390" fmla="*/ 1 w 1013524"/>
              <a:gd name="connsiteY390" fmla="*/ 464569 h 569557"/>
              <a:gd name="connsiteX391" fmla="*/ 14906 w 1013524"/>
              <a:gd name="connsiteY391" fmla="*/ 479474 h 569557"/>
              <a:gd name="connsiteX392" fmla="*/ 29811 w 1013524"/>
              <a:gd name="connsiteY392" fmla="*/ 464569 h 569557"/>
              <a:gd name="connsiteX393" fmla="*/ 14906 w 1013524"/>
              <a:gd name="connsiteY393" fmla="*/ 449664 h 569557"/>
              <a:gd name="connsiteX394" fmla="*/ 1 w 1013524"/>
              <a:gd name="connsiteY394" fmla="*/ 464569 h 569557"/>
              <a:gd name="connsiteX395" fmla="*/ 0 w 1013524"/>
              <a:gd name="connsiteY395" fmla="*/ 375240 h 569557"/>
              <a:gd name="connsiteX396" fmla="*/ 14905 w 1013524"/>
              <a:gd name="connsiteY396" fmla="*/ 390144 h 569557"/>
              <a:gd name="connsiteX397" fmla="*/ 29810 w 1013524"/>
              <a:gd name="connsiteY397" fmla="*/ 375240 h 569557"/>
              <a:gd name="connsiteX398" fmla="*/ 14905 w 1013524"/>
              <a:gd name="connsiteY398" fmla="*/ 360335 h 569557"/>
              <a:gd name="connsiteX399" fmla="*/ 0 w 1013524"/>
              <a:gd name="connsiteY399" fmla="*/ 375240 h 569557"/>
              <a:gd name="connsiteX400" fmla="*/ 0 w 1013524"/>
              <a:gd name="connsiteY400" fmla="*/ 285156 h 569557"/>
              <a:gd name="connsiteX401" fmla="*/ 14905 w 1013524"/>
              <a:gd name="connsiteY401" fmla="*/ 300061 h 569557"/>
              <a:gd name="connsiteX402" fmla="*/ 29810 w 1013524"/>
              <a:gd name="connsiteY402" fmla="*/ 285156 h 569557"/>
              <a:gd name="connsiteX403" fmla="*/ 14905 w 1013524"/>
              <a:gd name="connsiteY403" fmla="*/ 270251 h 569557"/>
              <a:gd name="connsiteX404" fmla="*/ 0 w 1013524"/>
              <a:gd name="connsiteY404" fmla="*/ 285156 h 569557"/>
              <a:gd name="connsiteX405" fmla="*/ 0 w 1013524"/>
              <a:gd name="connsiteY405" fmla="*/ 195072 h 569557"/>
              <a:gd name="connsiteX406" fmla="*/ 14905 w 1013524"/>
              <a:gd name="connsiteY406" fmla="*/ 209977 h 569557"/>
              <a:gd name="connsiteX407" fmla="*/ 29810 w 1013524"/>
              <a:gd name="connsiteY407" fmla="*/ 195072 h 569557"/>
              <a:gd name="connsiteX408" fmla="*/ 14905 w 1013524"/>
              <a:gd name="connsiteY408" fmla="*/ 180167 h 569557"/>
              <a:gd name="connsiteX409" fmla="*/ 0 w 1013524"/>
              <a:gd name="connsiteY409" fmla="*/ 195072 h 569557"/>
              <a:gd name="connsiteX410" fmla="*/ 0 w 1013524"/>
              <a:gd name="connsiteY410" fmla="*/ 104989 h 569557"/>
              <a:gd name="connsiteX411" fmla="*/ 14905 w 1013524"/>
              <a:gd name="connsiteY411" fmla="*/ 119893 h 569557"/>
              <a:gd name="connsiteX412" fmla="*/ 29810 w 1013524"/>
              <a:gd name="connsiteY412" fmla="*/ 104989 h 569557"/>
              <a:gd name="connsiteX413" fmla="*/ 14905 w 1013524"/>
              <a:gd name="connsiteY413" fmla="*/ 90084 h 569557"/>
              <a:gd name="connsiteX414" fmla="*/ 0 w 1013524"/>
              <a:gd name="connsiteY414" fmla="*/ 104989 h 569557"/>
              <a:gd name="connsiteX415" fmla="*/ 0 w 1013524"/>
              <a:gd name="connsiteY415" fmla="*/ 14905 h 569557"/>
              <a:gd name="connsiteX416" fmla="*/ 14905 w 1013524"/>
              <a:gd name="connsiteY416" fmla="*/ 29810 h 569557"/>
              <a:gd name="connsiteX417" fmla="*/ 29810 w 1013524"/>
              <a:gd name="connsiteY417" fmla="*/ 14905 h 569557"/>
              <a:gd name="connsiteX418" fmla="*/ 14905 w 1013524"/>
              <a:gd name="connsiteY418" fmla="*/ 0 h 569557"/>
              <a:gd name="connsiteX419" fmla="*/ 0 w 1013524"/>
              <a:gd name="connsiteY419" fmla="*/ 14905 h 569557"/>
            </a:gdLst>
            <a:rect l="l" t="t" r="r" b="b"/>
            <a:pathLst>
              <a:path w="1013524" h="569557">
                <a:moveTo>
                  <a:pt x="983715" y="554653"/>
                </a:moveTo>
                <a:cubicBezTo>
                  <a:pt x="983715" y="562884"/>
                  <a:pt x="990388" y="569557"/>
                  <a:pt x="998619" y="569557"/>
                </a:cubicBezTo>
                <a:cubicBezTo>
                  <a:pt x="1006851" y="569557"/>
                  <a:pt x="1013524" y="562884"/>
                  <a:pt x="1013524" y="554653"/>
                </a:cubicBezTo>
                <a:cubicBezTo>
                  <a:pt x="1013524" y="546421"/>
                  <a:pt x="1006851" y="539748"/>
                  <a:pt x="998619" y="539748"/>
                </a:cubicBezTo>
                <a:cubicBezTo>
                  <a:pt x="990388" y="539748"/>
                  <a:pt x="983715" y="546421"/>
                  <a:pt x="983715" y="554653"/>
                </a:cubicBezTo>
                <a:close/>
                <a:moveTo>
                  <a:pt x="983715" y="464569"/>
                </a:moveTo>
                <a:cubicBezTo>
                  <a:pt x="983715" y="472801"/>
                  <a:pt x="990388" y="479474"/>
                  <a:pt x="998619" y="479474"/>
                </a:cubicBezTo>
                <a:cubicBezTo>
                  <a:pt x="1006851" y="479474"/>
                  <a:pt x="1013524" y="472801"/>
                  <a:pt x="1013524" y="464569"/>
                </a:cubicBezTo>
                <a:cubicBezTo>
                  <a:pt x="1013524" y="456337"/>
                  <a:pt x="1006851" y="449664"/>
                  <a:pt x="998619" y="449664"/>
                </a:cubicBezTo>
                <a:cubicBezTo>
                  <a:pt x="990388" y="449664"/>
                  <a:pt x="983715" y="456337"/>
                  <a:pt x="983715" y="464569"/>
                </a:cubicBezTo>
                <a:close/>
                <a:moveTo>
                  <a:pt x="983714" y="375240"/>
                </a:moveTo>
                <a:cubicBezTo>
                  <a:pt x="983714" y="383471"/>
                  <a:pt x="990387" y="390144"/>
                  <a:pt x="998618" y="390144"/>
                </a:cubicBezTo>
                <a:cubicBezTo>
                  <a:pt x="1006850" y="390144"/>
                  <a:pt x="1013523" y="383471"/>
                  <a:pt x="1013523" y="375240"/>
                </a:cubicBezTo>
                <a:cubicBezTo>
                  <a:pt x="1013523" y="367008"/>
                  <a:pt x="1006850" y="360335"/>
                  <a:pt x="998618" y="360335"/>
                </a:cubicBezTo>
                <a:cubicBezTo>
                  <a:pt x="990387" y="360335"/>
                  <a:pt x="983714" y="367008"/>
                  <a:pt x="983714" y="375240"/>
                </a:cubicBezTo>
                <a:close/>
                <a:moveTo>
                  <a:pt x="983714" y="285156"/>
                </a:moveTo>
                <a:cubicBezTo>
                  <a:pt x="983714" y="293388"/>
                  <a:pt x="990387" y="300061"/>
                  <a:pt x="998618" y="300061"/>
                </a:cubicBezTo>
                <a:cubicBezTo>
                  <a:pt x="1006850" y="300061"/>
                  <a:pt x="1013523" y="293388"/>
                  <a:pt x="1013523" y="285156"/>
                </a:cubicBezTo>
                <a:cubicBezTo>
                  <a:pt x="1013523" y="276924"/>
                  <a:pt x="1006850" y="270251"/>
                  <a:pt x="998618" y="270251"/>
                </a:cubicBezTo>
                <a:cubicBezTo>
                  <a:pt x="990387" y="270251"/>
                  <a:pt x="983714" y="276924"/>
                  <a:pt x="983714" y="285156"/>
                </a:cubicBezTo>
                <a:close/>
                <a:moveTo>
                  <a:pt x="983714" y="195072"/>
                </a:moveTo>
                <a:cubicBezTo>
                  <a:pt x="983714" y="203304"/>
                  <a:pt x="990387" y="209977"/>
                  <a:pt x="998618" y="209977"/>
                </a:cubicBezTo>
                <a:cubicBezTo>
                  <a:pt x="1006850" y="209977"/>
                  <a:pt x="1013523" y="203304"/>
                  <a:pt x="1013523" y="195072"/>
                </a:cubicBezTo>
                <a:cubicBezTo>
                  <a:pt x="1013523" y="186840"/>
                  <a:pt x="1006850" y="180167"/>
                  <a:pt x="998618" y="180167"/>
                </a:cubicBezTo>
                <a:cubicBezTo>
                  <a:pt x="990387" y="180167"/>
                  <a:pt x="983714" y="186840"/>
                  <a:pt x="983714" y="195072"/>
                </a:cubicBezTo>
                <a:close/>
                <a:moveTo>
                  <a:pt x="983714" y="104989"/>
                </a:moveTo>
                <a:cubicBezTo>
                  <a:pt x="983714" y="113220"/>
                  <a:pt x="990387" y="119893"/>
                  <a:pt x="998618" y="119893"/>
                </a:cubicBezTo>
                <a:cubicBezTo>
                  <a:pt x="1006850" y="119893"/>
                  <a:pt x="1013523" y="113220"/>
                  <a:pt x="1013523" y="104989"/>
                </a:cubicBezTo>
                <a:cubicBezTo>
                  <a:pt x="1013523" y="96757"/>
                  <a:pt x="1006850" y="90084"/>
                  <a:pt x="998618" y="90084"/>
                </a:cubicBezTo>
                <a:cubicBezTo>
                  <a:pt x="990387" y="90084"/>
                  <a:pt x="983714" y="96757"/>
                  <a:pt x="983714" y="104989"/>
                </a:cubicBezTo>
                <a:close/>
                <a:moveTo>
                  <a:pt x="983714" y="14905"/>
                </a:moveTo>
                <a:cubicBezTo>
                  <a:pt x="983714" y="23137"/>
                  <a:pt x="990387" y="29810"/>
                  <a:pt x="998618" y="29810"/>
                </a:cubicBezTo>
                <a:cubicBezTo>
                  <a:pt x="1006850" y="29810"/>
                  <a:pt x="1013523" y="23137"/>
                  <a:pt x="1013523" y="14905"/>
                </a:cubicBezTo>
                <a:cubicBezTo>
                  <a:pt x="1013523" y="6673"/>
                  <a:pt x="1006850" y="0"/>
                  <a:pt x="998618" y="0"/>
                </a:cubicBezTo>
                <a:cubicBezTo>
                  <a:pt x="990387" y="0"/>
                  <a:pt x="983714" y="6673"/>
                  <a:pt x="983714" y="14905"/>
                </a:cubicBezTo>
                <a:close/>
                <a:moveTo>
                  <a:pt x="894286" y="554653"/>
                </a:moveTo>
                <a:cubicBezTo>
                  <a:pt x="894286" y="562884"/>
                  <a:pt x="900959" y="569557"/>
                  <a:pt x="909191" y="569557"/>
                </a:cubicBezTo>
                <a:cubicBezTo>
                  <a:pt x="917423" y="569557"/>
                  <a:pt x="924096" y="562884"/>
                  <a:pt x="924096" y="554653"/>
                </a:cubicBezTo>
                <a:cubicBezTo>
                  <a:pt x="924096" y="546421"/>
                  <a:pt x="917423" y="539748"/>
                  <a:pt x="909191" y="539748"/>
                </a:cubicBezTo>
                <a:cubicBezTo>
                  <a:pt x="900959" y="539748"/>
                  <a:pt x="894286" y="546421"/>
                  <a:pt x="894286" y="554653"/>
                </a:cubicBezTo>
                <a:close/>
                <a:moveTo>
                  <a:pt x="894286" y="464569"/>
                </a:moveTo>
                <a:cubicBezTo>
                  <a:pt x="894286" y="472801"/>
                  <a:pt x="900959" y="479474"/>
                  <a:pt x="909191" y="479474"/>
                </a:cubicBezTo>
                <a:cubicBezTo>
                  <a:pt x="917423" y="479474"/>
                  <a:pt x="924096" y="472801"/>
                  <a:pt x="924096" y="464569"/>
                </a:cubicBezTo>
                <a:cubicBezTo>
                  <a:pt x="924096" y="456337"/>
                  <a:pt x="917423" y="449664"/>
                  <a:pt x="909191" y="449664"/>
                </a:cubicBezTo>
                <a:cubicBezTo>
                  <a:pt x="900959" y="449664"/>
                  <a:pt x="894286" y="456337"/>
                  <a:pt x="894286" y="464569"/>
                </a:cubicBezTo>
                <a:close/>
                <a:moveTo>
                  <a:pt x="894285" y="375240"/>
                </a:moveTo>
                <a:cubicBezTo>
                  <a:pt x="894285" y="383471"/>
                  <a:pt x="900958" y="390144"/>
                  <a:pt x="909190" y="390144"/>
                </a:cubicBezTo>
                <a:cubicBezTo>
                  <a:pt x="917422" y="390144"/>
                  <a:pt x="924095" y="383471"/>
                  <a:pt x="924095" y="375240"/>
                </a:cubicBezTo>
                <a:cubicBezTo>
                  <a:pt x="924095" y="367008"/>
                  <a:pt x="917422" y="360335"/>
                  <a:pt x="909190" y="360335"/>
                </a:cubicBezTo>
                <a:cubicBezTo>
                  <a:pt x="900958" y="360335"/>
                  <a:pt x="894285" y="367008"/>
                  <a:pt x="894285" y="375240"/>
                </a:cubicBezTo>
                <a:close/>
                <a:moveTo>
                  <a:pt x="894285" y="285156"/>
                </a:moveTo>
                <a:cubicBezTo>
                  <a:pt x="894285" y="293388"/>
                  <a:pt x="900958" y="300061"/>
                  <a:pt x="909190" y="300061"/>
                </a:cubicBezTo>
                <a:cubicBezTo>
                  <a:pt x="917422" y="300061"/>
                  <a:pt x="924095" y="293388"/>
                  <a:pt x="924095" y="285156"/>
                </a:cubicBezTo>
                <a:cubicBezTo>
                  <a:pt x="924095" y="276924"/>
                  <a:pt x="917422" y="270251"/>
                  <a:pt x="909190" y="270251"/>
                </a:cubicBezTo>
                <a:cubicBezTo>
                  <a:pt x="900958" y="270251"/>
                  <a:pt x="894285" y="276924"/>
                  <a:pt x="894285" y="285156"/>
                </a:cubicBezTo>
                <a:close/>
                <a:moveTo>
                  <a:pt x="894285" y="195072"/>
                </a:moveTo>
                <a:cubicBezTo>
                  <a:pt x="894285" y="203304"/>
                  <a:pt x="900958" y="209977"/>
                  <a:pt x="909190" y="209977"/>
                </a:cubicBezTo>
                <a:cubicBezTo>
                  <a:pt x="917422" y="209977"/>
                  <a:pt x="924095" y="203304"/>
                  <a:pt x="924095" y="195072"/>
                </a:cubicBezTo>
                <a:cubicBezTo>
                  <a:pt x="924095" y="186840"/>
                  <a:pt x="917422" y="180167"/>
                  <a:pt x="909190" y="180167"/>
                </a:cubicBezTo>
                <a:cubicBezTo>
                  <a:pt x="900958" y="180167"/>
                  <a:pt x="894285" y="186840"/>
                  <a:pt x="894285" y="195072"/>
                </a:cubicBezTo>
                <a:close/>
                <a:moveTo>
                  <a:pt x="894285" y="104989"/>
                </a:moveTo>
                <a:cubicBezTo>
                  <a:pt x="894285" y="113220"/>
                  <a:pt x="900958" y="119893"/>
                  <a:pt x="909190" y="119893"/>
                </a:cubicBezTo>
                <a:cubicBezTo>
                  <a:pt x="917422" y="119893"/>
                  <a:pt x="924095" y="113220"/>
                  <a:pt x="924095" y="104989"/>
                </a:cubicBezTo>
                <a:cubicBezTo>
                  <a:pt x="924095" y="96757"/>
                  <a:pt x="917422" y="90084"/>
                  <a:pt x="909190" y="90084"/>
                </a:cubicBezTo>
                <a:cubicBezTo>
                  <a:pt x="900958" y="90084"/>
                  <a:pt x="894285" y="96757"/>
                  <a:pt x="894285" y="104989"/>
                </a:cubicBezTo>
                <a:close/>
                <a:moveTo>
                  <a:pt x="894285" y="14905"/>
                </a:moveTo>
                <a:cubicBezTo>
                  <a:pt x="894285" y="23137"/>
                  <a:pt x="900958" y="29810"/>
                  <a:pt x="909190" y="29810"/>
                </a:cubicBezTo>
                <a:cubicBezTo>
                  <a:pt x="917422" y="29810"/>
                  <a:pt x="924095" y="23137"/>
                  <a:pt x="924095" y="14905"/>
                </a:cubicBezTo>
                <a:cubicBezTo>
                  <a:pt x="924095" y="6673"/>
                  <a:pt x="917422" y="0"/>
                  <a:pt x="909190" y="0"/>
                </a:cubicBezTo>
                <a:cubicBezTo>
                  <a:pt x="900958" y="0"/>
                  <a:pt x="894285" y="6673"/>
                  <a:pt x="894285" y="14905"/>
                </a:cubicBezTo>
                <a:close/>
                <a:moveTo>
                  <a:pt x="804858" y="554653"/>
                </a:moveTo>
                <a:cubicBezTo>
                  <a:pt x="804858" y="562884"/>
                  <a:pt x="811531" y="569557"/>
                  <a:pt x="819762" y="569557"/>
                </a:cubicBezTo>
                <a:cubicBezTo>
                  <a:pt x="827994" y="569557"/>
                  <a:pt x="834667" y="562884"/>
                  <a:pt x="834667" y="554653"/>
                </a:cubicBezTo>
                <a:cubicBezTo>
                  <a:pt x="834667" y="546421"/>
                  <a:pt x="827994" y="539748"/>
                  <a:pt x="819762" y="539748"/>
                </a:cubicBezTo>
                <a:cubicBezTo>
                  <a:pt x="811531" y="539748"/>
                  <a:pt x="804858" y="546421"/>
                  <a:pt x="804858" y="554653"/>
                </a:cubicBezTo>
                <a:close/>
                <a:moveTo>
                  <a:pt x="804858" y="464569"/>
                </a:moveTo>
                <a:cubicBezTo>
                  <a:pt x="804858" y="472801"/>
                  <a:pt x="811531" y="479474"/>
                  <a:pt x="819762" y="479474"/>
                </a:cubicBezTo>
                <a:cubicBezTo>
                  <a:pt x="827994" y="479474"/>
                  <a:pt x="834667" y="472801"/>
                  <a:pt x="834667" y="464569"/>
                </a:cubicBezTo>
                <a:cubicBezTo>
                  <a:pt x="834667" y="456337"/>
                  <a:pt x="827994" y="449664"/>
                  <a:pt x="819762" y="449664"/>
                </a:cubicBezTo>
                <a:cubicBezTo>
                  <a:pt x="811531" y="449664"/>
                  <a:pt x="804858" y="456337"/>
                  <a:pt x="804858" y="464569"/>
                </a:cubicBezTo>
                <a:close/>
                <a:moveTo>
                  <a:pt x="804857" y="375240"/>
                </a:moveTo>
                <a:cubicBezTo>
                  <a:pt x="804857" y="383471"/>
                  <a:pt x="811530" y="390144"/>
                  <a:pt x="819761" y="390144"/>
                </a:cubicBezTo>
                <a:cubicBezTo>
                  <a:pt x="827993" y="390144"/>
                  <a:pt x="834666" y="383471"/>
                  <a:pt x="834666" y="375240"/>
                </a:cubicBezTo>
                <a:cubicBezTo>
                  <a:pt x="834666" y="367008"/>
                  <a:pt x="827993" y="360335"/>
                  <a:pt x="819761" y="360335"/>
                </a:cubicBezTo>
                <a:cubicBezTo>
                  <a:pt x="811530" y="360335"/>
                  <a:pt x="804857" y="367008"/>
                  <a:pt x="804857" y="375240"/>
                </a:cubicBezTo>
                <a:close/>
                <a:moveTo>
                  <a:pt x="804857" y="285156"/>
                </a:moveTo>
                <a:cubicBezTo>
                  <a:pt x="804857" y="293388"/>
                  <a:pt x="811530" y="300061"/>
                  <a:pt x="819761" y="300061"/>
                </a:cubicBezTo>
                <a:cubicBezTo>
                  <a:pt x="827993" y="300061"/>
                  <a:pt x="834666" y="293388"/>
                  <a:pt x="834666" y="285156"/>
                </a:cubicBezTo>
                <a:cubicBezTo>
                  <a:pt x="834666" y="276924"/>
                  <a:pt x="827993" y="270251"/>
                  <a:pt x="819761" y="270251"/>
                </a:cubicBezTo>
                <a:cubicBezTo>
                  <a:pt x="811530" y="270251"/>
                  <a:pt x="804857" y="276924"/>
                  <a:pt x="804857" y="285156"/>
                </a:cubicBezTo>
                <a:close/>
                <a:moveTo>
                  <a:pt x="804857" y="195072"/>
                </a:moveTo>
                <a:cubicBezTo>
                  <a:pt x="804857" y="203304"/>
                  <a:pt x="811530" y="209977"/>
                  <a:pt x="819761" y="209977"/>
                </a:cubicBezTo>
                <a:cubicBezTo>
                  <a:pt x="827993" y="209977"/>
                  <a:pt x="834666" y="203304"/>
                  <a:pt x="834666" y="195072"/>
                </a:cubicBezTo>
                <a:cubicBezTo>
                  <a:pt x="834666" y="186840"/>
                  <a:pt x="827993" y="180167"/>
                  <a:pt x="819761" y="180167"/>
                </a:cubicBezTo>
                <a:cubicBezTo>
                  <a:pt x="811530" y="180167"/>
                  <a:pt x="804857" y="186840"/>
                  <a:pt x="804857" y="195072"/>
                </a:cubicBezTo>
                <a:close/>
                <a:moveTo>
                  <a:pt x="804857" y="104989"/>
                </a:moveTo>
                <a:cubicBezTo>
                  <a:pt x="804857" y="113220"/>
                  <a:pt x="811530" y="119893"/>
                  <a:pt x="819761" y="119893"/>
                </a:cubicBezTo>
                <a:cubicBezTo>
                  <a:pt x="827993" y="119893"/>
                  <a:pt x="834666" y="113220"/>
                  <a:pt x="834666" y="104989"/>
                </a:cubicBezTo>
                <a:cubicBezTo>
                  <a:pt x="834666" y="96757"/>
                  <a:pt x="827993" y="90084"/>
                  <a:pt x="819761" y="90084"/>
                </a:cubicBezTo>
                <a:cubicBezTo>
                  <a:pt x="811530" y="90084"/>
                  <a:pt x="804857" y="96757"/>
                  <a:pt x="804857" y="104989"/>
                </a:cubicBezTo>
                <a:close/>
                <a:moveTo>
                  <a:pt x="804857" y="14905"/>
                </a:moveTo>
                <a:cubicBezTo>
                  <a:pt x="804857" y="23137"/>
                  <a:pt x="811530" y="29810"/>
                  <a:pt x="819761" y="29810"/>
                </a:cubicBezTo>
                <a:cubicBezTo>
                  <a:pt x="827993" y="29810"/>
                  <a:pt x="834666" y="23137"/>
                  <a:pt x="834666" y="14905"/>
                </a:cubicBezTo>
                <a:cubicBezTo>
                  <a:pt x="834666" y="6673"/>
                  <a:pt x="827993" y="0"/>
                  <a:pt x="819761" y="0"/>
                </a:cubicBezTo>
                <a:cubicBezTo>
                  <a:pt x="811530" y="0"/>
                  <a:pt x="804857" y="6673"/>
                  <a:pt x="804857" y="14905"/>
                </a:cubicBezTo>
                <a:close/>
                <a:moveTo>
                  <a:pt x="715429" y="554653"/>
                </a:moveTo>
                <a:cubicBezTo>
                  <a:pt x="715429" y="562884"/>
                  <a:pt x="722102" y="569557"/>
                  <a:pt x="730334" y="569557"/>
                </a:cubicBezTo>
                <a:cubicBezTo>
                  <a:pt x="738566" y="569557"/>
                  <a:pt x="745239" y="562884"/>
                  <a:pt x="745239" y="554653"/>
                </a:cubicBezTo>
                <a:cubicBezTo>
                  <a:pt x="745239" y="546421"/>
                  <a:pt x="738566" y="539748"/>
                  <a:pt x="730334" y="539748"/>
                </a:cubicBezTo>
                <a:cubicBezTo>
                  <a:pt x="722102" y="539748"/>
                  <a:pt x="715429" y="546421"/>
                  <a:pt x="715429" y="554653"/>
                </a:cubicBezTo>
                <a:close/>
                <a:moveTo>
                  <a:pt x="715429" y="464569"/>
                </a:moveTo>
                <a:cubicBezTo>
                  <a:pt x="715429" y="472801"/>
                  <a:pt x="722102" y="479474"/>
                  <a:pt x="730334" y="479474"/>
                </a:cubicBezTo>
                <a:cubicBezTo>
                  <a:pt x="738566" y="479474"/>
                  <a:pt x="745239" y="472801"/>
                  <a:pt x="745239" y="464569"/>
                </a:cubicBezTo>
                <a:cubicBezTo>
                  <a:pt x="745239" y="456337"/>
                  <a:pt x="738566" y="449664"/>
                  <a:pt x="730334" y="449664"/>
                </a:cubicBezTo>
                <a:cubicBezTo>
                  <a:pt x="722102" y="449664"/>
                  <a:pt x="715429" y="456337"/>
                  <a:pt x="715429" y="464569"/>
                </a:cubicBezTo>
                <a:close/>
                <a:moveTo>
                  <a:pt x="715428" y="375240"/>
                </a:moveTo>
                <a:cubicBezTo>
                  <a:pt x="715428" y="383471"/>
                  <a:pt x="722101" y="390144"/>
                  <a:pt x="730333" y="390144"/>
                </a:cubicBezTo>
                <a:cubicBezTo>
                  <a:pt x="738565" y="390144"/>
                  <a:pt x="745238" y="383471"/>
                  <a:pt x="745238" y="375240"/>
                </a:cubicBezTo>
                <a:cubicBezTo>
                  <a:pt x="745238" y="367008"/>
                  <a:pt x="738565" y="360335"/>
                  <a:pt x="730333" y="360335"/>
                </a:cubicBezTo>
                <a:cubicBezTo>
                  <a:pt x="722101" y="360335"/>
                  <a:pt x="715428" y="367008"/>
                  <a:pt x="715428" y="375240"/>
                </a:cubicBezTo>
                <a:close/>
                <a:moveTo>
                  <a:pt x="715428" y="285156"/>
                </a:moveTo>
                <a:cubicBezTo>
                  <a:pt x="715428" y="293388"/>
                  <a:pt x="722101" y="300061"/>
                  <a:pt x="730333" y="300061"/>
                </a:cubicBezTo>
                <a:cubicBezTo>
                  <a:pt x="738565" y="300061"/>
                  <a:pt x="745238" y="293388"/>
                  <a:pt x="745238" y="285156"/>
                </a:cubicBezTo>
                <a:cubicBezTo>
                  <a:pt x="745238" y="276924"/>
                  <a:pt x="738565" y="270251"/>
                  <a:pt x="730333" y="270251"/>
                </a:cubicBezTo>
                <a:cubicBezTo>
                  <a:pt x="722101" y="270251"/>
                  <a:pt x="715428" y="276924"/>
                  <a:pt x="715428" y="285156"/>
                </a:cubicBezTo>
                <a:close/>
                <a:moveTo>
                  <a:pt x="715428" y="195072"/>
                </a:moveTo>
                <a:cubicBezTo>
                  <a:pt x="715428" y="203304"/>
                  <a:pt x="722101" y="209977"/>
                  <a:pt x="730333" y="209977"/>
                </a:cubicBezTo>
                <a:cubicBezTo>
                  <a:pt x="738565" y="209977"/>
                  <a:pt x="745238" y="203304"/>
                  <a:pt x="745238" y="195072"/>
                </a:cubicBezTo>
                <a:cubicBezTo>
                  <a:pt x="745238" y="186840"/>
                  <a:pt x="738565" y="180167"/>
                  <a:pt x="730333" y="180167"/>
                </a:cubicBezTo>
                <a:cubicBezTo>
                  <a:pt x="722101" y="180167"/>
                  <a:pt x="715428" y="186840"/>
                  <a:pt x="715428" y="195072"/>
                </a:cubicBezTo>
                <a:close/>
                <a:moveTo>
                  <a:pt x="715428" y="104989"/>
                </a:moveTo>
                <a:cubicBezTo>
                  <a:pt x="715428" y="113220"/>
                  <a:pt x="722101" y="119893"/>
                  <a:pt x="730333" y="119893"/>
                </a:cubicBezTo>
                <a:cubicBezTo>
                  <a:pt x="738565" y="119893"/>
                  <a:pt x="745238" y="113220"/>
                  <a:pt x="745238" y="104989"/>
                </a:cubicBezTo>
                <a:cubicBezTo>
                  <a:pt x="745238" y="96757"/>
                  <a:pt x="738565" y="90084"/>
                  <a:pt x="730333" y="90084"/>
                </a:cubicBezTo>
                <a:cubicBezTo>
                  <a:pt x="722101" y="90084"/>
                  <a:pt x="715428" y="96757"/>
                  <a:pt x="715428" y="104989"/>
                </a:cubicBezTo>
                <a:close/>
                <a:moveTo>
                  <a:pt x="715428" y="14905"/>
                </a:moveTo>
                <a:cubicBezTo>
                  <a:pt x="715428" y="23137"/>
                  <a:pt x="722101" y="29810"/>
                  <a:pt x="730333" y="29810"/>
                </a:cubicBezTo>
                <a:cubicBezTo>
                  <a:pt x="738565" y="29810"/>
                  <a:pt x="745238" y="23137"/>
                  <a:pt x="745238" y="14905"/>
                </a:cubicBezTo>
                <a:cubicBezTo>
                  <a:pt x="745238" y="6673"/>
                  <a:pt x="738565" y="0"/>
                  <a:pt x="730333" y="0"/>
                </a:cubicBezTo>
                <a:cubicBezTo>
                  <a:pt x="722101" y="0"/>
                  <a:pt x="715428" y="6673"/>
                  <a:pt x="715428" y="14905"/>
                </a:cubicBezTo>
                <a:close/>
                <a:moveTo>
                  <a:pt x="626001" y="554653"/>
                </a:moveTo>
                <a:cubicBezTo>
                  <a:pt x="626001" y="562884"/>
                  <a:pt x="632674" y="569557"/>
                  <a:pt x="640905" y="569557"/>
                </a:cubicBezTo>
                <a:cubicBezTo>
                  <a:pt x="649137" y="569557"/>
                  <a:pt x="655810" y="562884"/>
                  <a:pt x="655810" y="554653"/>
                </a:cubicBezTo>
                <a:cubicBezTo>
                  <a:pt x="655810" y="546421"/>
                  <a:pt x="649137" y="539748"/>
                  <a:pt x="640905" y="539748"/>
                </a:cubicBezTo>
                <a:cubicBezTo>
                  <a:pt x="632674" y="539748"/>
                  <a:pt x="626001" y="546421"/>
                  <a:pt x="626001" y="554653"/>
                </a:cubicBezTo>
                <a:close/>
                <a:moveTo>
                  <a:pt x="626001" y="464569"/>
                </a:moveTo>
                <a:cubicBezTo>
                  <a:pt x="626001" y="472801"/>
                  <a:pt x="632674" y="479474"/>
                  <a:pt x="640905" y="479474"/>
                </a:cubicBezTo>
                <a:cubicBezTo>
                  <a:pt x="649137" y="479474"/>
                  <a:pt x="655810" y="472801"/>
                  <a:pt x="655810" y="464569"/>
                </a:cubicBezTo>
                <a:cubicBezTo>
                  <a:pt x="655810" y="456337"/>
                  <a:pt x="649137" y="449664"/>
                  <a:pt x="640905" y="449664"/>
                </a:cubicBezTo>
                <a:cubicBezTo>
                  <a:pt x="632674" y="449664"/>
                  <a:pt x="626001" y="456337"/>
                  <a:pt x="626001" y="464569"/>
                </a:cubicBezTo>
                <a:close/>
                <a:moveTo>
                  <a:pt x="626000" y="375240"/>
                </a:moveTo>
                <a:cubicBezTo>
                  <a:pt x="626000" y="383471"/>
                  <a:pt x="632673" y="390144"/>
                  <a:pt x="640904" y="390144"/>
                </a:cubicBezTo>
                <a:cubicBezTo>
                  <a:pt x="649136" y="390144"/>
                  <a:pt x="655809" y="383471"/>
                  <a:pt x="655809" y="375240"/>
                </a:cubicBezTo>
                <a:cubicBezTo>
                  <a:pt x="655809" y="367008"/>
                  <a:pt x="649136" y="360335"/>
                  <a:pt x="640904" y="360335"/>
                </a:cubicBezTo>
                <a:cubicBezTo>
                  <a:pt x="632673" y="360335"/>
                  <a:pt x="626000" y="367008"/>
                  <a:pt x="626000" y="375240"/>
                </a:cubicBezTo>
                <a:close/>
                <a:moveTo>
                  <a:pt x="626000" y="285156"/>
                </a:moveTo>
                <a:cubicBezTo>
                  <a:pt x="626000" y="293388"/>
                  <a:pt x="632673" y="300061"/>
                  <a:pt x="640904" y="300061"/>
                </a:cubicBezTo>
                <a:cubicBezTo>
                  <a:pt x="649136" y="300061"/>
                  <a:pt x="655809" y="293388"/>
                  <a:pt x="655809" y="285156"/>
                </a:cubicBezTo>
                <a:cubicBezTo>
                  <a:pt x="655809" y="276924"/>
                  <a:pt x="649136" y="270251"/>
                  <a:pt x="640904" y="270251"/>
                </a:cubicBezTo>
                <a:cubicBezTo>
                  <a:pt x="632673" y="270251"/>
                  <a:pt x="626000" y="276924"/>
                  <a:pt x="626000" y="285156"/>
                </a:cubicBezTo>
                <a:close/>
                <a:moveTo>
                  <a:pt x="626000" y="195072"/>
                </a:moveTo>
                <a:cubicBezTo>
                  <a:pt x="626000" y="203304"/>
                  <a:pt x="632673" y="209977"/>
                  <a:pt x="640904" y="209977"/>
                </a:cubicBezTo>
                <a:cubicBezTo>
                  <a:pt x="649136" y="209977"/>
                  <a:pt x="655809" y="203304"/>
                  <a:pt x="655809" y="195072"/>
                </a:cubicBezTo>
                <a:cubicBezTo>
                  <a:pt x="655809" y="186840"/>
                  <a:pt x="649136" y="180167"/>
                  <a:pt x="640904" y="180167"/>
                </a:cubicBezTo>
                <a:cubicBezTo>
                  <a:pt x="632673" y="180167"/>
                  <a:pt x="626000" y="186840"/>
                  <a:pt x="626000" y="195072"/>
                </a:cubicBezTo>
                <a:close/>
                <a:moveTo>
                  <a:pt x="626000" y="104989"/>
                </a:moveTo>
                <a:cubicBezTo>
                  <a:pt x="626000" y="113220"/>
                  <a:pt x="632673" y="119893"/>
                  <a:pt x="640904" y="119893"/>
                </a:cubicBezTo>
                <a:cubicBezTo>
                  <a:pt x="649136" y="119893"/>
                  <a:pt x="655809" y="113220"/>
                  <a:pt x="655809" y="104989"/>
                </a:cubicBezTo>
                <a:cubicBezTo>
                  <a:pt x="655809" y="96757"/>
                  <a:pt x="649136" y="90084"/>
                  <a:pt x="640904" y="90084"/>
                </a:cubicBezTo>
                <a:cubicBezTo>
                  <a:pt x="632673" y="90084"/>
                  <a:pt x="626000" y="96757"/>
                  <a:pt x="626000" y="104989"/>
                </a:cubicBezTo>
                <a:close/>
                <a:moveTo>
                  <a:pt x="626000" y="14905"/>
                </a:moveTo>
                <a:cubicBezTo>
                  <a:pt x="626000" y="23137"/>
                  <a:pt x="632673" y="29810"/>
                  <a:pt x="640904" y="29810"/>
                </a:cubicBezTo>
                <a:cubicBezTo>
                  <a:pt x="649136" y="29810"/>
                  <a:pt x="655809" y="23137"/>
                  <a:pt x="655809" y="14905"/>
                </a:cubicBezTo>
                <a:cubicBezTo>
                  <a:pt x="655809" y="6673"/>
                  <a:pt x="649136" y="0"/>
                  <a:pt x="640904" y="0"/>
                </a:cubicBezTo>
                <a:cubicBezTo>
                  <a:pt x="632673" y="0"/>
                  <a:pt x="626000" y="6673"/>
                  <a:pt x="626000" y="14905"/>
                </a:cubicBezTo>
                <a:close/>
                <a:moveTo>
                  <a:pt x="536572" y="554653"/>
                </a:moveTo>
                <a:cubicBezTo>
                  <a:pt x="536572" y="562884"/>
                  <a:pt x="543245" y="569557"/>
                  <a:pt x="551477" y="569557"/>
                </a:cubicBezTo>
                <a:cubicBezTo>
                  <a:pt x="559709" y="569557"/>
                  <a:pt x="566382" y="562884"/>
                  <a:pt x="566382" y="554653"/>
                </a:cubicBezTo>
                <a:cubicBezTo>
                  <a:pt x="566382" y="546421"/>
                  <a:pt x="559709" y="539748"/>
                  <a:pt x="551477" y="539748"/>
                </a:cubicBezTo>
                <a:cubicBezTo>
                  <a:pt x="543245" y="539748"/>
                  <a:pt x="536572" y="546421"/>
                  <a:pt x="536572" y="554653"/>
                </a:cubicBezTo>
                <a:close/>
                <a:moveTo>
                  <a:pt x="536572" y="464569"/>
                </a:moveTo>
                <a:cubicBezTo>
                  <a:pt x="536572" y="472801"/>
                  <a:pt x="543245" y="479474"/>
                  <a:pt x="551477" y="479474"/>
                </a:cubicBezTo>
                <a:cubicBezTo>
                  <a:pt x="559709" y="479474"/>
                  <a:pt x="566382" y="472801"/>
                  <a:pt x="566382" y="464569"/>
                </a:cubicBezTo>
                <a:cubicBezTo>
                  <a:pt x="566382" y="456337"/>
                  <a:pt x="559709" y="449664"/>
                  <a:pt x="551477" y="449664"/>
                </a:cubicBezTo>
                <a:cubicBezTo>
                  <a:pt x="543245" y="449664"/>
                  <a:pt x="536572" y="456337"/>
                  <a:pt x="536572" y="464569"/>
                </a:cubicBezTo>
                <a:close/>
                <a:moveTo>
                  <a:pt x="536571" y="375240"/>
                </a:moveTo>
                <a:cubicBezTo>
                  <a:pt x="536571" y="383471"/>
                  <a:pt x="543244" y="390144"/>
                  <a:pt x="551476" y="390144"/>
                </a:cubicBezTo>
                <a:cubicBezTo>
                  <a:pt x="559708" y="390144"/>
                  <a:pt x="566381" y="383471"/>
                  <a:pt x="566381" y="375240"/>
                </a:cubicBezTo>
                <a:cubicBezTo>
                  <a:pt x="566381" y="367008"/>
                  <a:pt x="559708" y="360335"/>
                  <a:pt x="551476" y="360335"/>
                </a:cubicBezTo>
                <a:cubicBezTo>
                  <a:pt x="543244" y="360335"/>
                  <a:pt x="536571" y="367008"/>
                  <a:pt x="536571" y="375240"/>
                </a:cubicBezTo>
                <a:close/>
                <a:moveTo>
                  <a:pt x="536571" y="285156"/>
                </a:moveTo>
                <a:cubicBezTo>
                  <a:pt x="536571" y="293388"/>
                  <a:pt x="543244" y="300061"/>
                  <a:pt x="551476" y="300061"/>
                </a:cubicBezTo>
                <a:cubicBezTo>
                  <a:pt x="559708" y="300061"/>
                  <a:pt x="566381" y="293388"/>
                  <a:pt x="566381" y="285156"/>
                </a:cubicBezTo>
                <a:cubicBezTo>
                  <a:pt x="566381" y="276924"/>
                  <a:pt x="559708" y="270251"/>
                  <a:pt x="551476" y="270251"/>
                </a:cubicBezTo>
                <a:cubicBezTo>
                  <a:pt x="543244" y="270251"/>
                  <a:pt x="536571" y="276924"/>
                  <a:pt x="536571" y="285156"/>
                </a:cubicBezTo>
                <a:close/>
                <a:moveTo>
                  <a:pt x="536571" y="195072"/>
                </a:moveTo>
                <a:cubicBezTo>
                  <a:pt x="536571" y="203304"/>
                  <a:pt x="543244" y="209977"/>
                  <a:pt x="551476" y="209977"/>
                </a:cubicBezTo>
                <a:cubicBezTo>
                  <a:pt x="559708" y="209977"/>
                  <a:pt x="566381" y="203304"/>
                  <a:pt x="566381" y="195072"/>
                </a:cubicBezTo>
                <a:cubicBezTo>
                  <a:pt x="566381" y="186840"/>
                  <a:pt x="559708" y="180167"/>
                  <a:pt x="551476" y="180167"/>
                </a:cubicBezTo>
                <a:cubicBezTo>
                  <a:pt x="543244" y="180167"/>
                  <a:pt x="536571" y="186840"/>
                  <a:pt x="536571" y="195072"/>
                </a:cubicBezTo>
                <a:close/>
                <a:moveTo>
                  <a:pt x="536571" y="104989"/>
                </a:moveTo>
                <a:cubicBezTo>
                  <a:pt x="536571" y="113220"/>
                  <a:pt x="543244" y="119893"/>
                  <a:pt x="551476" y="119893"/>
                </a:cubicBezTo>
                <a:cubicBezTo>
                  <a:pt x="559708" y="119893"/>
                  <a:pt x="566381" y="113220"/>
                  <a:pt x="566381" y="104989"/>
                </a:cubicBezTo>
                <a:cubicBezTo>
                  <a:pt x="566381" y="96757"/>
                  <a:pt x="559708" y="90084"/>
                  <a:pt x="551476" y="90084"/>
                </a:cubicBezTo>
                <a:cubicBezTo>
                  <a:pt x="543244" y="90084"/>
                  <a:pt x="536571" y="96757"/>
                  <a:pt x="536571" y="104989"/>
                </a:cubicBezTo>
                <a:close/>
                <a:moveTo>
                  <a:pt x="536571" y="14905"/>
                </a:moveTo>
                <a:cubicBezTo>
                  <a:pt x="536571" y="23137"/>
                  <a:pt x="543244" y="29810"/>
                  <a:pt x="551476" y="29810"/>
                </a:cubicBezTo>
                <a:cubicBezTo>
                  <a:pt x="559708" y="29810"/>
                  <a:pt x="566381" y="23137"/>
                  <a:pt x="566381" y="14905"/>
                </a:cubicBezTo>
                <a:cubicBezTo>
                  <a:pt x="566381" y="6673"/>
                  <a:pt x="559708" y="0"/>
                  <a:pt x="551476" y="0"/>
                </a:cubicBezTo>
                <a:cubicBezTo>
                  <a:pt x="543244" y="0"/>
                  <a:pt x="536571" y="6673"/>
                  <a:pt x="536571" y="14905"/>
                </a:cubicBezTo>
                <a:close/>
                <a:moveTo>
                  <a:pt x="447144" y="554653"/>
                </a:moveTo>
                <a:cubicBezTo>
                  <a:pt x="447144" y="562884"/>
                  <a:pt x="453817" y="569557"/>
                  <a:pt x="462048" y="569557"/>
                </a:cubicBezTo>
                <a:cubicBezTo>
                  <a:pt x="470280" y="569557"/>
                  <a:pt x="476953" y="562884"/>
                  <a:pt x="476953" y="554653"/>
                </a:cubicBezTo>
                <a:cubicBezTo>
                  <a:pt x="476953" y="546421"/>
                  <a:pt x="470280" y="539748"/>
                  <a:pt x="462048" y="539748"/>
                </a:cubicBezTo>
                <a:cubicBezTo>
                  <a:pt x="453817" y="539748"/>
                  <a:pt x="447144" y="546421"/>
                  <a:pt x="447144" y="554653"/>
                </a:cubicBezTo>
                <a:close/>
                <a:moveTo>
                  <a:pt x="447144" y="464569"/>
                </a:moveTo>
                <a:cubicBezTo>
                  <a:pt x="447144" y="472801"/>
                  <a:pt x="453817" y="479474"/>
                  <a:pt x="462048" y="479474"/>
                </a:cubicBezTo>
                <a:cubicBezTo>
                  <a:pt x="470280" y="479474"/>
                  <a:pt x="476953" y="472801"/>
                  <a:pt x="476953" y="464569"/>
                </a:cubicBezTo>
                <a:cubicBezTo>
                  <a:pt x="476953" y="456337"/>
                  <a:pt x="470280" y="449664"/>
                  <a:pt x="462048" y="449664"/>
                </a:cubicBezTo>
                <a:cubicBezTo>
                  <a:pt x="453817" y="449664"/>
                  <a:pt x="447144" y="456337"/>
                  <a:pt x="447144" y="464569"/>
                </a:cubicBezTo>
                <a:close/>
                <a:moveTo>
                  <a:pt x="447143" y="375240"/>
                </a:moveTo>
                <a:cubicBezTo>
                  <a:pt x="447143" y="383471"/>
                  <a:pt x="453816" y="390144"/>
                  <a:pt x="462047" y="390144"/>
                </a:cubicBezTo>
                <a:cubicBezTo>
                  <a:pt x="470279" y="390144"/>
                  <a:pt x="476952" y="383471"/>
                  <a:pt x="476952" y="375240"/>
                </a:cubicBezTo>
                <a:cubicBezTo>
                  <a:pt x="476952" y="367008"/>
                  <a:pt x="470279" y="360335"/>
                  <a:pt x="462047" y="360335"/>
                </a:cubicBezTo>
                <a:cubicBezTo>
                  <a:pt x="453816" y="360335"/>
                  <a:pt x="447143" y="367008"/>
                  <a:pt x="447143" y="375240"/>
                </a:cubicBezTo>
                <a:close/>
                <a:moveTo>
                  <a:pt x="447143" y="285156"/>
                </a:moveTo>
                <a:cubicBezTo>
                  <a:pt x="447143" y="293388"/>
                  <a:pt x="453816" y="300061"/>
                  <a:pt x="462047" y="300061"/>
                </a:cubicBezTo>
                <a:cubicBezTo>
                  <a:pt x="470279" y="300061"/>
                  <a:pt x="476952" y="293388"/>
                  <a:pt x="476952" y="285156"/>
                </a:cubicBezTo>
                <a:cubicBezTo>
                  <a:pt x="476952" y="276924"/>
                  <a:pt x="470279" y="270251"/>
                  <a:pt x="462047" y="270251"/>
                </a:cubicBezTo>
                <a:cubicBezTo>
                  <a:pt x="453816" y="270251"/>
                  <a:pt x="447143" y="276924"/>
                  <a:pt x="447143" y="285156"/>
                </a:cubicBezTo>
                <a:close/>
                <a:moveTo>
                  <a:pt x="447143" y="195072"/>
                </a:moveTo>
                <a:cubicBezTo>
                  <a:pt x="447143" y="203304"/>
                  <a:pt x="453816" y="209977"/>
                  <a:pt x="462047" y="209977"/>
                </a:cubicBezTo>
                <a:cubicBezTo>
                  <a:pt x="470279" y="209977"/>
                  <a:pt x="476952" y="203304"/>
                  <a:pt x="476952" y="195072"/>
                </a:cubicBezTo>
                <a:cubicBezTo>
                  <a:pt x="476952" y="186840"/>
                  <a:pt x="470279" y="180167"/>
                  <a:pt x="462047" y="180167"/>
                </a:cubicBezTo>
                <a:cubicBezTo>
                  <a:pt x="453816" y="180167"/>
                  <a:pt x="447143" y="186840"/>
                  <a:pt x="447143" y="195072"/>
                </a:cubicBezTo>
                <a:close/>
                <a:moveTo>
                  <a:pt x="447143" y="104989"/>
                </a:moveTo>
                <a:cubicBezTo>
                  <a:pt x="447143" y="113220"/>
                  <a:pt x="453816" y="119893"/>
                  <a:pt x="462047" y="119893"/>
                </a:cubicBezTo>
                <a:cubicBezTo>
                  <a:pt x="470279" y="119893"/>
                  <a:pt x="476952" y="113220"/>
                  <a:pt x="476952" y="104989"/>
                </a:cubicBezTo>
                <a:cubicBezTo>
                  <a:pt x="476952" y="96757"/>
                  <a:pt x="470279" y="90084"/>
                  <a:pt x="462047" y="90084"/>
                </a:cubicBezTo>
                <a:cubicBezTo>
                  <a:pt x="453816" y="90084"/>
                  <a:pt x="447143" y="96757"/>
                  <a:pt x="447143" y="104989"/>
                </a:cubicBezTo>
                <a:close/>
                <a:moveTo>
                  <a:pt x="447143" y="14905"/>
                </a:moveTo>
                <a:cubicBezTo>
                  <a:pt x="447143" y="23137"/>
                  <a:pt x="453816" y="29810"/>
                  <a:pt x="462047" y="29810"/>
                </a:cubicBezTo>
                <a:cubicBezTo>
                  <a:pt x="470279" y="29810"/>
                  <a:pt x="476952" y="23137"/>
                  <a:pt x="476952" y="14905"/>
                </a:cubicBezTo>
                <a:cubicBezTo>
                  <a:pt x="476952" y="6673"/>
                  <a:pt x="470279" y="0"/>
                  <a:pt x="462047" y="0"/>
                </a:cubicBezTo>
                <a:cubicBezTo>
                  <a:pt x="453816" y="0"/>
                  <a:pt x="447143" y="6673"/>
                  <a:pt x="447143" y="14905"/>
                </a:cubicBezTo>
                <a:close/>
                <a:moveTo>
                  <a:pt x="357715" y="554653"/>
                </a:moveTo>
                <a:cubicBezTo>
                  <a:pt x="357715" y="562884"/>
                  <a:pt x="364388" y="569557"/>
                  <a:pt x="372620" y="569557"/>
                </a:cubicBezTo>
                <a:cubicBezTo>
                  <a:pt x="380852" y="569557"/>
                  <a:pt x="387525" y="562884"/>
                  <a:pt x="387525" y="554653"/>
                </a:cubicBezTo>
                <a:cubicBezTo>
                  <a:pt x="387525" y="546421"/>
                  <a:pt x="380852" y="539748"/>
                  <a:pt x="372620" y="539748"/>
                </a:cubicBezTo>
                <a:cubicBezTo>
                  <a:pt x="364388" y="539748"/>
                  <a:pt x="357715" y="546421"/>
                  <a:pt x="357715" y="554653"/>
                </a:cubicBezTo>
                <a:close/>
                <a:moveTo>
                  <a:pt x="357715" y="464569"/>
                </a:moveTo>
                <a:cubicBezTo>
                  <a:pt x="357715" y="472801"/>
                  <a:pt x="364388" y="479474"/>
                  <a:pt x="372620" y="479474"/>
                </a:cubicBezTo>
                <a:cubicBezTo>
                  <a:pt x="380852" y="479474"/>
                  <a:pt x="387525" y="472801"/>
                  <a:pt x="387525" y="464569"/>
                </a:cubicBezTo>
                <a:cubicBezTo>
                  <a:pt x="387525" y="456337"/>
                  <a:pt x="380852" y="449664"/>
                  <a:pt x="372620" y="449664"/>
                </a:cubicBezTo>
                <a:cubicBezTo>
                  <a:pt x="364388" y="449664"/>
                  <a:pt x="357715" y="456337"/>
                  <a:pt x="357715" y="464569"/>
                </a:cubicBezTo>
                <a:close/>
                <a:moveTo>
                  <a:pt x="357714" y="375240"/>
                </a:moveTo>
                <a:cubicBezTo>
                  <a:pt x="357714" y="383471"/>
                  <a:pt x="364387" y="390144"/>
                  <a:pt x="372619" y="390144"/>
                </a:cubicBezTo>
                <a:cubicBezTo>
                  <a:pt x="380851" y="390144"/>
                  <a:pt x="387524" y="383471"/>
                  <a:pt x="387524" y="375240"/>
                </a:cubicBezTo>
                <a:cubicBezTo>
                  <a:pt x="387524" y="367008"/>
                  <a:pt x="380851" y="360335"/>
                  <a:pt x="372619" y="360335"/>
                </a:cubicBezTo>
                <a:cubicBezTo>
                  <a:pt x="364387" y="360335"/>
                  <a:pt x="357714" y="367008"/>
                  <a:pt x="357714" y="375240"/>
                </a:cubicBezTo>
                <a:close/>
                <a:moveTo>
                  <a:pt x="357714" y="285156"/>
                </a:moveTo>
                <a:cubicBezTo>
                  <a:pt x="357714" y="293388"/>
                  <a:pt x="364387" y="300061"/>
                  <a:pt x="372619" y="300061"/>
                </a:cubicBezTo>
                <a:cubicBezTo>
                  <a:pt x="380851" y="300061"/>
                  <a:pt x="387524" y="293388"/>
                  <a:pt x="387524" y="285156"/>
                </a:cubicBezTo>
                <a:cubicBezTo>
                  <a:pt x="387524" y="276924"/>
                  <a:pt x="380851" y="270251"/>
                  <a:pt x="372619" y="270251"/>
                </a:cubicBezTo>
                <a:cubicBezTo>
                  <a:pt x="364387" y="270251"/>
                  <a:pt x="357714" y="276924"/>
                  <a:pt x="357714" y="285156"/>
                </a:cubicBezTo>
                <a:close/>
                <a:moveTo>
                  <a:pt x="357714" y="195072"/>
                </a:moveTo>
                <a:cubicBezTo>
                  <a:pt x="357714" y="203304"/>
                  <a:pt x="364387" y="209977"/>
                  <a:pt x="372619" y="209977"/>
                </a:cubicBezTo>
                <a:cubicBezTo>
                  <a:pt x="380851" y="209977"/>
                  <a:pt x="387524" y="203304"/>
                  <a:pt x="387524" y="195072"/>
                </a:cubicBezTo>
                <a:cubicBezTo>
                  <a:pt x="387524" y="186840"/>
                  <a:pt x="380851" y="180167"/>
                  <a:pt x="372619" y="180167"/>
                </a:cubicBezTo>
                <a:cubicBezTo>
                  <a:pt x="364387" y="180167"/>
                  <a:pt x="357714" y="186840"/>
                  <a:pt x="357714" y="195072"/>
                </a:cubicBezTo>
                <a:close/>
                <a:moveTo>
                  <a:pt x="357714" y="104989"/>
                </a:moveTo>
                <a:cubicBezTo>
                  <a:pt x="357714" y="113220"/>
                  <a:pt x="364387" y="119893"/>
                  <a:pt x="372619" y="119893"/>
                </a:cubicBezTo>
                <a:cubicBezTo>
                  <a:pt x="380851" y="119893"/>
                  <a:pt x="387524" y="113220"/>
                  <a:pt x="387524" y="104989"/>
                </a:cubicBezTo>
                <a:cubicBezTo>
                  <a:pt x="387524" y="96757"/>
                  <a:pt x="380851" y="90084"/>
                  <a:pt x="372619" y="90084"/>
                </a:cubicBezTo>
                <a:cubicBezTo>
                  <a:pt x="364387" y="90084"/>
                  <a:pt x="357714" y="96757"/>
                  <a:pt x="357714" y="104989"/>
                </a:cubicBezTo>
                <a:close/>
                <a:moveTo>
                  <a:pt x="357714" y="14905"/>
                </a:moveTo>
                <a:cubicBezTo>
                  <a:pt x="357714" y="23137"/>
                  <a:pt x="364387" y="29810"/>
                  <a:pt x="372619" y="29810"/>
                </a:cubicBezTo>
                <a:cubicBezTo>
                  <a:pt x="380851" y="29810"/>
                  <a:pt x="387524" y="23137"/>
                  <a:pt x="387524" y="14905"/>
                </a:cubicBezTo>
                <a:cubicBezTo>
                  <a:pt x="387524" y="6673"/>
                  <a:pt x="380851" y="0"/>
                  <a:pt x="372619" y="0"/>
                </a:cubicBezTo>
                <a:cubicBezTo>
                  <a:pt x="364387" y="0"/>
                  <a:pt x="357714" y="6673"/>
                  <a:pt x="357714" y="14905"/>
                </a:cubicBezTo>
                <a:close/>
                <a:moveTo>
                  <a:pt x="268287" y="554653"/>
                </a:moveTo>
                <a:cubicBezTo>
                  <a:pt x="268287" y="562884"/>
                  <a:pt x="274960" y="569557"/>
                  <a:pt x="283191" y="569557"/>
                </a:cubicBezTo>
                <a:cubicBezTo>
                  <a:pt x="291423" y="569557"/>
                  <a:pt x="298096" y="562884"/>
                  <a:pt x="298096" y="554653"/>
                </a:cubicBezTo>
                <a:cubicBezTo>
                  <a:pt x="298096" y="546421"/>
                  <a:pt x="291423" y="539748"/>
                  <a:pt x="283191" y="539748"/>
                </a:cubicBezTo>
                <a:cubicBezTo>
                  <a:pt x="274960" y="539748"/>
                  <a:pt x="268287" y="546421"/>
                  <a:pt x="268287" y="554653"/>
                </a:cubicBezTo>
                <a:close/>
                <a:moveTo>
                  <a:pt x="268287" y="464569"/>
                </a:moveTo>
                <a:cubicBezTo>
                  <a:pt x="268287" y="472801"/>
                  <a:pt x="274960" y="479474"/>
                  <a:pt x="283191" y="479474"/>
                </a:cubicBezTo>
                <a:cubicBezTo>
                  <a:pt x="291423" y="479474"/>
                  <a:pt x="298096" y="472801"/>
                  <a:pt x="298096" y="464569"/>
                </a:cubicBezTo>
                <a:cubicBezTo>
                  <a:pt x="298096" y="456337"/>
                  <a:pt x="291423" y="449664"/>
                  <a:pt x="283191" y="449664"/>
                </a:cubicBezTo>
                <a:cubicBezTo>
                  <a:pt x="274960" y="449664"/>
                  <a:pt x="268287" y="456337"/>
                  <a:pt x="268287" y="464569"/>
                </a:cubicBezTo>
                <a:close/>
                <a:moveTo>
                  <a:pt x="268286" y="375240"/>
                </a:moveTo>
                <a:cubicBezTo>
                  <a:pt x="268286" y="383471"/>
                  <a:pt x="274959" y="390144"/>
                  <a:pt x="283190" y="390144"/>
                </a:cubicBezTo>
                <a:cubicBezTo>
                  <a:pt x="291422" y="390144"/>
                  <a:pt x="298095" y="383471"/>
                  <a:pt x="298095" y="375240"/>
                </a:cubicBezTo>
                <a:cubicBezTo>
                  <a:pt x="298095" y="367008"/>
                  <a:pt x="291422" y="360335"/>
                  <a:pt x="283190" y="360335"/>
                </a:cubicBezTo>
                <a:cubicBezTo>
                  <a:pt x="274959" y="360335"/>
                  <a:pt x="268286" y="367008"/>
                  <a:pt x="268286" y="375240"/>
                </a:cubicBezTo>
                <a:close/>
                <a:moveTo>
                  <a:pt x="268286" y="285156"/>
                </a:moveTo>
                <a:cubicBezTo>
                  <a:pt x="268286" y="293388"/>
                  <a:pt x="274959" y="300061"/>
                  <a:pt x="283190" y="300061"/>
                </a:cubicBezTo>
                <a:cubicBezTo>
                  <a:pt x="291422" y="300061"/>
                  <a:pt x="298095" y="293388"/>
                  <a:pt x="298095" y="285156"/>
                </a:cubicBezTo>
                <a:cubicBezTo>
                  <a:pt x="298095" y="276924"/>
                  <a:pt x="291422" y="270251"/>
                  <a:pt x="283190" y="270251"/>
                </a:cubicBezTo>
                <a:cubicBezTo>
                  <a:pt x="274959" y="270251"/>
                  <a:pt x="268286" y="276924"/>
                  <a:pt x="268286" y="285156"/>
                </a:cubicBezTo>
                <a:close/>
                <a:moveTo>
                  <a:pt x="268286" y="195072"/>
                </a:moveTo>
                <a:cubicBezTo>
                  <a:pt x="268286" y="203304"/>
                  <a:pt x="274959" y="209977"/>
                  <a:pt x="283190" y="209977"/>
                </a:cubicBezTo>
                <a:cubicBezTo>
                  <a:pt x="291422" y="209977"/>
                  <a:pt x="298095" y="203304"/>
                  <a:pt x="298095" y="195072"/>
                </a:cubicBezTo>
                <a:cubicBezTo>
                  <a:pt x="298095" y="186840"/>
                  <a:pt x="291422" y="180167"/>
                  <a:pt x="283190" y="180167"/>
                </a:cubicBezTo>
                <a:cubicBezTo>
                  <a:pt x="274959" y="180167"/>
                  <a:pt x="268286" y="186840"/>
                  <a:pt x="268286" y="195072"/>
                </a:cubicBezTo>
                <a:close/>
                <a:moveTo>
                  <a:pt x="268286" y="104989"/>
                </a:moveTo>
                <a:cubicBezTo>
                  <a:pt x="268286" y="113220"/>
                  <a:pt x="274959" y="119893"/>
                  <a:pt x="283190" y="119893"/>
                </a:cubicBezTo>
                <a:cubicBezTo>
                  <a:pt x="291422" y="119893"/>
                  <a:pt x="298095" y="113220"/>
                  <a:pt x="298095" y="104989"/>
                </a:cubicBezTo>
                <a:cubicBezTo>
                  <a:pt x="298095" y="96757"/>
                  <a:pt x="291422" y="90084"/>
                  <a:pt x="283190" y="90084"/>
                </a:cubicBezTo>
                <a:cubicBezTo>
                  <a:pt x="274959" y="90084"/>
                  <a:pt x="268286" y="96757"/>
                  <a:pt x="268286" y="104989"/>
                </a:cubicBezTo>
                <a:close/>
                <a:moveTo>
                  <a:pt x="268286" y="14905"/>
                </a:moveTo>
                <a:cubicBezTo>
                  <a:pt x="268286" y="23137"/>
                  <a:pt x="274959" y="29810"/>
                  <a:pt x="283190" y="29810"/>
                </a:cubicBezTo>
                <a:cubicBezTo>
                  <a:pt x="291422" y="29810"/>
                  <a:pt x="298095" y="23137"/>
                  <a:pt x="298095" y="14905"/>
                </a:cubicBezTo>
                <a:cubicBezTo>
                  <a:pt x="298095" y="6673"/>
                  <a:pt x="291422" y="0"/>
                  <a:pt x="283190" y="0"/>
                </a:cubicBezTo>
                <a:cubicBezTo>
                  <a:pt x="274959" y="0"/>
                  <a:pt x="268286" y="6673"/>
                  <a:pt x="268286" y="14905"/>
                </a:cubicBezTo>
                <a:close/>
                <a:moveTo>
                  <a:pt x="178858" y="554653"/>
                </a:moveTo>
                <a:cubicBezTo>
                  <a:pt x="178858" y="562884"/>
                  <a:pt x="185531" y="569557"/>
                  <a:pt x="193763" y="569557"/>
                </a:cubicBezTo>
                <a:cubicBezTo>
                  <a:pt x="201995" y="569557"/>
                  <a:pt x="208668" y="562884"/>
                  <a:pt x="208668" y="554653"/>
                </a:cubicBezTo>
                <a:cubicBezTo>
                  <a:pt x="208668" y="546421"/>
                  <a:pt x="201995" y="539748"/>
                  <a:pt x="193763" y="539748"/>
                </a:cubicBezTo>
                <a:cubicBezTo>
                  <a:pt x="185531" y="539748"/>
                  <a:pt x="178858" y="546421"/>
                  <a:pt x="178858" y="554653"/>
                </a:cubicBezTo>
                <a:close/>
                <a:moveTo>
                  <a:pt x="178858" y="464569"/>
                </a:moveTo>
                <a:cubicBezTo>
                  <a:pt x="178858" y="472801"/>
                  <a:pt x="185531" y="479474"/>
                  <a:pt x="193763" y="479474"/>
                </a:cubicBezTo>
                <a:cubicBezTo>
                  <a:pt x="201995" y="479474"/>
                  <a:pt x="208668" y="472801"/>
                  <a:pt x="208668" y="464569"/>
                </a:cubicBezTo>
                <a:cubicBezTo>
                  <a:pt x="208668" y="456337"/>
                  <a:pt x="201995" y="449664"/>
                  <a:pt x="193763" y="449664"/>
                </a:cubicBezTo>
                <a:cubicBezTo>
                  <a:pt x="185531" y="449664"/>
                  <a:pt x="178858" y="456337"/>
                  <a:pt x="178858" y="464569"/>
                </a:cubicBezTo>
                <a:close/>
                <a:moveTo>
                  <a:pt x="178857" y="375240"/>
                </a:moveTo>
                <a:cubicBezTo>
                  <a:pt x="178857" y="383471"/>
                  <a:pt x="185530" y="390144"/>
                  <a:pt x="193762" y="390144"/>
                </a:cubicBezTo>
                <a:cubicBezTo>
                  <a:pt x="201994" y="390144"/>
                  <a:pt x="208667" y="383471"/>
                  <a:pt x="208667" y="375240"/>
                </a:cubicBezTo>
                <a:cubicBezTo>
                  <a:pt x="208667" y="367008"/>
                  <a:pt x="201994" y="360335"/>
                  <a:pt x="193762" y="360335"/>
                </a:cubicBezTo>
                <a:cubicBezTo>
                  <a:pt x="185530" y="360335"/>
                  <a:pt x="178857" y="367008"/>
                  <a:pt x="178857" y="375240"/>
                </a:cubicBezTo>
                <a:close/>
                <a:moveTo>
                  <a:pt x="178857" y="285156"/>
                </a:moveTo>
                <a:cubicBezTo>
                  <a:pt x="178857" y="293388"/>
                  <a:pt x="185530" y="300061"/>
                  <a:pt x="193762" y="300061"/>
                </a:cubicBezTo>
                <a:cubicBezTo>
                  <a:pt x="201994" y="300061"/>
                  <a:pt x="208667" y="293388"/>
                  <a:pt x="208667" y="285156"/>
                </a:cubicBezTo>
                <a:cubicBezTo>
                  <a:pt x="208667" y="276924"/>
                  <a:pt x="201994" y="270251"/>
                  <a:pt x="193762" y="270251"/>
                </a:cubicBezTo>
                <a:cubicBezTo>
                  <a:pt x="185530" y="270251"/>
                  <a:pt x="178857" y="276924"/>
                  <a:pt x="178857" y="285156"/>
                </a:cubicBezTo>
                <a:close/>
                <a:moveTo>
                  <a:pt x="178857" y="195072"/>
                </a:moveTo>
                <a:cubicBezTo>
                  <a:pt x="178857" y="203304"/>
                  <a:pt x="185530" y="209977"/>
                  <a:pt x="193762" y="209977"/>
                </a:cubicBezTo>
                <a:cubicBezTo>
                  <a:pt x="201994" y="209977"/>
                  <a:pt x="208667" y="203304"/>
                  <a:pt x="208667" y="195072"/>
                </a:cubicBezTo>
                <a:cubicBezTo>
                  <a:pt x="208667" y="186840"/>
                  <a:pt x="201994" y="180167"/>
                  <a:pt x="193762" y="180167"/>
                </a:cubicBezTo>
                <a:cubicBezTo>
                  <a:pt x="185530" y="180167"/>
                  <a:pt x="178857" y="186840"/>
                  <a:pt x="178857" y="195072"/>
                </a:cubicBezTo>
                <a:close/>
                <a:moveTo>
                  <a:pt x="178857" y="104989"/>
                </a:moveTo>
                <a:cubicBezTo>
                  <a:pt x="178857" y="113220"/>
                  <a:pt x="185530" y="119893"/>
                  <a:pt x="193762" y="119893"/>
                </a:cubicBezTo>
                <a:cubicBezTo>
                  <a:pt x="201994" y="119893"/>
                  <a:pt x="208667" y="113220"/>
                  <a:pt x="208667" y="104989"/>
                </a:cubicBezTo>
                <a:cubicBezTo>
                  <a:pt x="208667" y="96757"/>
                  <a:pt x="201994" y="90084"/>
                  <a:pt x="193762" y="90084"/>
                </a:cubicBezTo>
                <a:cubicBezTo>
                  <a:pt x="185530" y="90084"/>
                  <a:pt x="178857" y="96757"/>
                  <a:pt x="178857" y="104989"/>
                </a:cubicBezTo>
                <a:close/>
                <a:moveTo>
                  <a:pt x="178857" y="14905"/>
                </a:moveTo>
                <a:cubicBezTo>
                  <a:pt x="178857" y="23137"/>
                  <a:pt x="185530" y="29810"/>
                  <a:pt x="193762" y="29810"/>
                </a:cubicBezTo>
                <a:cubicBezTo>
                  <a:pt x="201994" y="29810"/>
                  <a:pt x="208667" y="23137"/>
                  <a:pt x="208667" y="14905"/>
                </a:cubicBezTo>
                <a:cubicBezTo>
                  <a:pt x="208667" y="6673"/>
                  <a:pt x="201994" y="0"/>
                  <a:pt x="193762" y="0"/>
                </a:cubicBezTo>
                <a:cubicBezTo>
                  <a:pt x="185530" y="0"/>
                  <a:pt x="178857" y="6673"/>
                  <a:pt x="178857" y="14905"/>
                </a:cubicBezTo>
                <a:close/>
                <a:moveTo>
                  <a:pt x="89430" y="554653"/>
                </a:moveTo>
                <a:cubicBezTo>
                  <a:pt x="89430" y="562884"/>
                  <a:pt x="96103" y="569557"/>
                  <a:pt x="104334" y="569557"/>
                </a:cubicBezTo>
                <a:cubicBezTo>
                  <a:pt x="112566" y="569557"/>
                  <a:pt x="119239" y="562884"/>
                  <a:pt x="119239" y="554653"/>
                </a:cubicBezTo>
                <a:cubicBezTo>
                  <a:pt x="119239" y="546421"/>
                  <a:pt x="112566" y="539748"/>
                  <a:pt x="104334" y="539748"/>
                </a:cubicBezTo>
                <a:cubicBezTo>
                  <a:pt x="96103" y="539748"/>
                  <a:pt x="89430" y="546421"/>
                  <a:pt x="89430" y="554653"/>
                </a:cubicBezTo>
                <a:close/>
                <a:moveTo>
                  <a:pt x="89430" y="464569"/>
                </a:moveTo>
                <a:cubicBezTo>
                  <a:pt x="89430" y="472801"/>
                  <a:pt x="96103" y="479474"/>
                  <a:pt x="104334" y="479474"/>
                </a:cubicBezTo>
                <a:cubicBezTo>
                  <a:pt x="112566" y="479474"/>
                  <a:pt x="119239" y="472801"/>
                  <a:pt x="119239" y="464569"/>
                </a:cubicBezTo>
                <a:cubicBezTo>
                  <a:pt x="119239" y="456337"/>
                  <a:pt x="112566" y="449664"/>
                  <a:pt x="104334" y="449664"/>
                </a:cubicBezTo>
                <a:cubicBezTo>
                  <a:pt x="96103" y="449664"/>
                  <a:pt x="89430" y="456337"/>
                  <a:pt x="89430" y="464569"/>
                </a:cubicBezTo>
                <a:close/>
                <a:moveTo>
                  <a:pt x="89429" y="375240"/>
                </a:moveTo>
                <a:cubicBezTo>
                  <a:pt x="89429" y="383471"/>
                  <a:pt x="96102" y="390144"/>
                  <a:pt x="104333" y="390144"/>
                </a:cubicBezTo>
                <a:cubicBezTo>
                  <a:pt x="112565" y="390144"/>
                  <a:pt x="119238" y="383471"/>
                  <a:pt x="119238" y="375240"/>
                </a:cubicBezTo>
                <a:cubicBezTo>
                  <a:pt x="119238" y="367008"/>
                  <a:pt x="112565" y="360335"/>
                  <a:pt x="104333" y="360335"/>
                </a:cubicBezTo>
                <a:cubicBezTo>
                  <a:pt x="96102" y="360335"/>
                  <a:pt x="89429" y="367008"/>
                  <a:pt x="89429" y="375240"/>
                </a:cubicBezTo>
                <a:close/>
                <a:moveTo>
                  <a:pt x="89429" y="285156"/>
                </a:moveTo>
                <a:cubicBezTo>
                  <a:pt x="89429" y="293388"/>
                  <a:pt x="96102" y="300061"/>
                  <a:pt x="104333" y="300061"/>
                </a:cubicBezTo>
                <a:cubicBezTo>
                  <a:pt x="112565" y="300061"/>
                  <a:pt x="119238" y="293388"/>
                  <a:pt x="119238" y="285156"/>
                </a:cubicBezTo>
                <a:cubicBezTo>
                  <a:pt x="119238" y="276924"/>
                  <a:pt x="112565" y="270251"/>
                  <a:pt x="104333" y="270251"/>
                </a:cubicBezTo>
                <a:cubicBezTo>
                  <a:pt x="96102" y="270251"/>
                  <a:pt x="89429" y="276924"/>
                  <a:pt x="89429" y="285156"/>
                </a:cubicBezTo>
                <a:close/>
                <a:moveTo>
                  <a:pt x="89429" y="195072"/>
                </a:moveTo>
                <a:cubicBezTo>
                  <a:pt x="89429" y="203304"/>
                  <a:pt x="96102" y="209977"/>
                  <a:pt x="104333" y="209977"/>
                </a:cubicBezTo>
                <a:cubicBezTo>
                  <a:pt x="112565" y="209977"/>
                  <a:pt x="119238" y="203304"/>
                  <a:pt x="119238" y="195072"/>
                </a:cubicBezTo>
                <a:cubicBezTo>
                  <a:pt x="119238" y="186840"/>
                  <a:pt x="112565" y="180167"/>
                  <a:pt x="104333" y="180167"/>
                </a:cubicBezTo>
                <a:cubicBezTo>
                  <a:pt x="96102" y="180167"/>
                  <a:pt x="89429" y="186840"/>
                  <a:pt x="89429" y="195072"/>
                </a:cubicBezTo>
                <a:close/>
                <a:moveTo>
                  <a:pt x="89429" y="104989"/>
                </a:moveTo>
                <a:cubicBezTo>
                  <a:pt x="89429" y="113220"/>
                  <a:pt x="96102" y="119893"/>
                  <a:pt x="104333" y="119893"/>
                </a:cubicBezTo>
                <a:cubicBezTo>
                  <a:pt x="112565" y="119893"/>
                  <a:pt x="119238" y="113220"/>
                  <a:pt x="119238" y="104989"/>
                </a:cubicBezTo>
                <a:cubicBezTo>
                  <a:pt x="119238" y="96757"/>
                  <a:pt x="112565" y="90084"/>
                  <a:pt x="104333" y="90084"/>
                </a:cubicBezTo>
                <a:cubicBezTo>
                  <a:pt x="96102" y="90084"/>
                  <a:pt x="89429" y="96757"/>
                  <a:pt x="89429" y="104989"/>
                </a:cubicBezTo>
                <a:close/>
                <a:moveTo>
                  <a:pt x="89429" y="14905"/>
                </a:moveTo>
                <a:cubicBezTo>
                  <a:pt x="89429" y="23137"/>
                  <a:pt x="96102" y="29810"/>
                  <a:pt x="104333" y="29810"/>
                </a:cubicBezTo>
                <a:cubicBezTo>
                  <a:pt x="112565" y="29810"/>
                  <a:pt x="119238" y="23137"/>
                  <a:pt x="119238" y="14905"/>
                </a:cubicBezTo>
                <a:cubicBezTo>
                  <a:pt x="119238" y="6673"/>
                  <a:pt x="112565" y="0"/>
                  <a:pt x="104333" y="0"/>
                </a:cubicBezTo>
                <a:cubicBezTo>
                  <a:pt x="96102" y="0"/>
                  <a:pt x="89429" y="6673"/>
                  <a:pt x="89429" y="14905"/>
                </a:cubicBezTo>
                <a:close/>
                <a:moveTo>
                  <a:pt x="1" y="554653"/>
                </a:moveTo>
                <a:cubicBezTo>
                  <a:pt x="1" y="562884"/>
                  <a:pt x="6674" y="569557"/>
                  <a:pt x="14906" y="569557"/>
                </a:cubicBezTo>
                <a:cubicBezTo>
                  <a:pt x="23138" y="569557"/>
                  <a:pt x="29811" y="562884"/>
                  <a:pt x="29811" y="554653"/>
                </a:cubicBezTo>
                <a:cubicBezTo>
                  <a:pt x="29811" y="546421"/>
                  <a:pt x="23138" y="539748"/>
                  <a:pt x="14906" y="539748"/>
                </a:cubicBezTo>
                <a:cubicBezTo>
                  <a:pt x="6674" y="539748"/>
                  <a:pt x="1" y="546421"/>
                  <a:pt x="1" y="554653"/>
                </a:cubicBezTo>
                <a:close/>
                <a:moveTo>
                  <a:pt x="1" y="464569"/>
                </a:moveTo>
                <a:cubicBezTo>
                  <a:pt x="1" y="472801"/>
                  <a:pt x="6674" y="479474"/>
                  <a:pt x="14906" y="479474"/>
                </a:cubicBezTo>
                <a:cubicBezTo>
                  <a:pt x="23138" y="479474"/>
                  <a:pt x="29811" y="472801"/>
                  <a:pt x="29811" y="464569"/>
                </a:cubicBezTo>
                <a:cubicBezTo>
                  <a:pt x="29811" y="456337"/>
                  <a:pt x="23138" y="449664"/>
                  <a:pt x="14906" y="449664"/>
                </a:cubicBezTo>
                <a:cubicBezTo>
                  <a:pt x="6674" y="449664"/>
                  <a:pt x="1" y="456337"/>
                  <a:pt x="1" y="464569"/>
                </a:cubicBezTo>
                <a:close/>
                <a:moveTo>
                  <a:pt x="0" y="375240"/>
                </a:moveTo>
                <a:cubicBezTo>
                  <a:pt x="0" y="383471"/>
                  <a:pt x="6673" y="390144"/>
                  <a:pt x="14905" y="390144"/>
                </a:cubicBezTo>
                <a:cubicBezTo>
                  <a:pt x="23137" y="390144"/>
                  <a:pt x="29810" y="383471"/>
                  <a:pt x="29810" y="375240"/>
                </a:cubicBezTo>
                <a:cubicBezTo>
                  <a:pt x="29810" y="367008"/>
                  <a:pt x="23137" y="360335"/>
                  <a:pt x="14905" y="360335"/>
                </a:cubicBezTo>
                <a:cubicBezTo>
                  <a:pt x="6673" y="360335"/>
                  <a:pt x="0" y="367008"/>
                  <a:pt x="0" y="375240"/>
                </a:cubicBezTo>
                <a:close/>
                <a:moveTo>
                  <a:pt x="0" y="285156"/>
                </a:moveTo>
                <a:cubicBezTo>
                  <a:pt x="0" y="293388"/>
                  <a:pt x="6673" y="300061"/>
                  <a:pt x="14905" y="300061"/>
                </a:cubicBezTo>
                <a:cubicBezTo>
                  <a:pt x="23137" y="300061"/>
                  <a:pt x="29810" y="293388"/>
                  <a:pt x="29810" y="285156"/>
                </a:cubicBezTo>
                <a:cubicBezTo>
                  <a:pt x="29810" y="276924"/>
                  <a:pt x="23137" y="270251"/>
                  <a:pt x="14905" y="270251"/>
                </a:cubicBezTo>
                <a:cubicBezTo>
                  <a:pt x="6673" y="270251"/>
                  <a:pt x="0" y="276924"/>
                  <a:pt x="0" y="285156"/>
                </a:cubicBezTo>
                <a:close/>
                <a:moveTo>
                  <a:pt x="0" y="195072"/>
                </a:moveTo>
                <a:cubicBezTo>
                  <a:pt x="0" y="203304"/>
                  <a:pt x="6673" y="209977"/>
                  <a:pt x="14905" y="209977"/>
                </a:cubicBezTo>
                <a:cubicBezTo>
                  <a:pt x="23137" y="209977"/>
                  <a:pt x="29810" y="203304"/>
                  <a:pt x="29810" y="195072"/>
                </a:cubicBezTo>
                <a:cubicBezTo>
                  <a:pt x="29810" y="186840"/>
                  <a:pt x="23137" y="180167"/>
                  <a:pt x="14905" y="180167"/>
                </a:cubicBezTo>
                <a:cubicBezTo>
                  <a:pt x="6673" y="180167"/>
                  <a:pt x="0" y="186840"/>
                  <a:pt x="0" y="195072"/>
                </a:cubicBezTo>
                <a:close/>
                <a:moveTo>
                  <a:pt x="0" y="104989"/>
                </a:moveTo>
                <a:cubicBezTo>
                  <a:pt x="0" y="113220"/>
                  <a:pt x="6673" y="119893"/>
                  <a:pt x="14905" y="119893"/>
                </a:cubicBezTo>
                <a:cubicBezTo>
                  <a:pt x="23137" y="119893"/>
                  <a:pt x="29810" y="113220"/>
                  <a:pt x="29810" y="104989"/>
                </a:cubicBezTo>
                <a:cubicBezTo>
                  <a:pt x="29810" y="96757"/>
                  <a:pt x="23137" y="90084"/>
                  <a:pt x="14905" y="90084"/>
                </a:cubicBezTo>
                <a:cubicBezTo>
                  <a:pt x="6673" y="90084"/>
                  <a:pt x="0" y="96757"/>
                  <a:pt x="0" y="104989"/>
                </a:cubicBezTo>
                <a:close/>
                <a:moveTo>
                  <a:pt x="0" y="14905"/>
                </a:moveTo>
                <a:cubicBezTo>
                  <a:pt x="0" y="23137"/>
                  <a:pt x="6673" y="29810"/>
                  <a:pt x="14905" y="29810"/>
                </a:cubicBezTo>
                <a:cubicBezTo>
                  <a:pt x="23137" y="29810"/>
                  <a:pt x="29810" y="23137"/>
                  <a:pt x="29810" y="14905"/>
                </a:cubicBezTo>
                <a:cubicBezTo>
                  <a:pt x="29810" y="6673"/>
                  <a:pt x="23137" y="0"/>
                  <a:pt x="14905" y="0"/>
                </a:cubicBezTo>
                <a:cubicBezTo>
                  <a:pt x="6673" y="0"/>
                  <a:pt x="0" y="6673"/>
                  <a:pt x="0" y="14905"/>
                </a:cubicBezTo>
                <a:close/>
              </a:path>
            </a:pathLst>
          </a:custGeom>
          <a:solidFill>
            <a:schemeClr val="accent2">
              <a:lumMod val="60000"/>
              <a:lumOff val="4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0" name="标题 1"/>
          <p:cNvSpPr txBox="1"/>
          <p:nvPr/>
        </p:nvSpPr>
        <p:spPr>
          <a:xfrm rot="0" flipH="0" flipV="0">
            <a:off x="640348" y="690042"/>
            <a:ext cx="2727169" cy="338658"/>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accent1"/>
          </a:solidFill>
          <a:ln w="9525" cap="flat">
            <a:noFill/>
            <a:miter/>
          </a:ln>
        </p:spPr>
        <p:txBody>
          <a:bodyPr vert="horz" wrap="square" lIns="0" tIns="0" rIns="0" bIns="0" rtlCol="0" anchor="t"/>
          <a:lstStyle/>
          <a:p>
            <a:pPr algn="ctr">
              <a:lnSpc>
                <a:spcPct val="110000"/>
              </a:lnSpc>
            </a:pPr>
            <a:endParaRPr kumimoji="1" lang="zh-CN" altLang="en-US"/>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752152" y="1430680"/>
            <a:ext cx="5069528" cy="2088231"/>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0"/>
            </a:gradFill>
            <a:miter/>
          </a:ln>
          <a:effectLst>
            <a:outerShdw dist="38100" blurRad="50800" dir="8100000" sx="100000" sy="100000" kx="0" ky="0" algn="tr" rotWithShape="0">
              <a:schemeClr val="accent1">
                <a:lumMod val="75000"/>
                <a:alpha val="20000"/>
              </a:schemeClr>
            </a:outerShdw>
          </a:effectLst>
        </p:spPr>
        <p:txBody>
          <a:bodyPr vert="horz" wrap="square" lIns="86713" tIns="43356" rIns="86713" bIns="43356" rtlCol="0" anchor="ctr"/>
          <a:lstStyle/>
          <a:p>
            <a:pPr algn="ctr">
              <a:lnSpc>
                <a:spcPct val="100000"/>
              </a:lnSpc>
            </a:pPr>
            <a:endParaRPr kumimoji="1" lang="zh-CN" altLang="en-US"/>
          </a:p>
        </p:txBody>
      </p:sp>
      <p:sp>
        <p:nvSpPr>
          <p:cNvPr id="4" name="标题 1"/>
          <p:cNvSpPr txBox="1"/>
          <p:nvPr/>
        </p:nvSpPr>
        <p:spPr>
          <a:xfrm rot="0" flipH="0" flipV="0">
            <a:off x="983587" y="2074762"/>
            <a:ext cx="4622070" cy="1411942"/>
          </a:xfrm>
          <a:prstGeom prst="rect">
            <a:avLst/>
          </a:prstGeom>
          <a:noFill/>
          <a:ln>
            <a:noFill/>
          </a:ln>
          <a:effectLst/>
        </p:spPr>
        <p:txBody>
          <a:bodyPr vert="horz" wrap="square" lIns="0" tIns="0" rIns="0" bIns="0" rtlCol="0" anchor="t"/>
          <a:lstStyle/>
          <a:p>
            <a:pPr algn="just">
              <a:lnSpc>
                <a:spcPct val="150000"/>
              </a:lnSpc>
            </a:pPr>
            <a:r>
              <a:rPr kumimoji="1" lang="en-US" altLang="zh-CN" sz="1400">
                <a:ln w="12700">
                  <a:noFill/>
                </a:ln>
                <a:solidFill>
                  <a:srgbClr val="0D0D0D">
                    <a:alpha val="100000"/>
                  </a:srgbClr>
                </a:solidFill>
                <a:latin typeface="Source Han Sans"/>
                <a:ea typeface="Source Han Sans"/>
                <a:cs typeface="Source Han Sans"/>
              </a:rPr>
              <a:t>Self- attention allows the model to weigh the importance of different words in a sentence.
For example, in "The supplier delivered the goods on time," the model focuses more on "supplier" and "delivered" to understand the context.</a:t>
            </a:r>
            <a:endParaRPr kumimoji="1" lang="zh-CN" altLang="en-US"/>
          </a:p>
        </p:txBody>
      </p:sp>
      <p:sp>
        <p:nvSpPr>
          <p:cNvPr id="5" name="标题 1"/>
          <p:cNvSpPr txBox="1"/>
          <p:nvPr/>
        </p:nvSpPr>
        <p:spPr>
          <a:xfrm rot="0" flipH="0" flipV="0">
            <a:off x="1555087" y="1646704"/>
            <a:ext cx="4050570" cy="276999"/>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3D3ED7">
                    <a:alpha val="100000"/>
                  </a:srgbClr>
                </a:solidFill>
                <a:latin typeface="Source Han Sans CN Bold"/>
                <a:ea typeface="Source Han Sans CN Bold"/>
                <a:cs typeface="Source Han Sans CN Bold"/>
              </a:rPr>
              <a:t>Self-Attention</a:t>
            </a:r>
            <a:endParaRPr kumimoji="1" lang="zh-CN" altLang="en-US"/>
          </a:p>
        </p:txBody>
      </p:sp>
      <p:sp>
        <p:nvSpPr>
          <p:cNvPr id="6" name="标题 1"/>
          <p:cNvSpPr txBox="1"/>
          <p:nvPr/>
        </p:nvSpPr>
        <p:spPr>
          <a:xfrm rot="0" flipH="1" flipV="0">
            <a:off x="983587" y="2031948"/>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rot="0" flipH="0" flipV="0">
            <a:off x="6368776" y="1430680"/>
            <a:ext cx="5069528" cy="2088231"/>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0"/>
            </a:gradFill>
            <a:miter/>
          </a:ln>
          <a:effectLst>
            <a:outerShdw dist="38100" blurRad="50800" dir="8100000" sx="100000" sy="100000" kx="0" ky="0" algn="tr" rotWithShape="0">
              <a:schemeClr val="accent1">
                <a:lumMod val="75000"/>
                <a:alpha val="20000"/>
              </a:schemeClr>
            </a:outerShdw>
          </a:effectLst>
        </p:spPr>
        <p:txBody>
          <a:bodyPr vert="horz" wrap="square" lIns="86713" tIns="43356" rIns="86713" bIns="43356" rtlCol="0" anchor="ctr"/>
          <a:lstStyle/>
          <a:p>
            <a:pPr algn="ctr">
              <a:lnSpc>
                <a:spcPct val="100000"/>
              </a:lnSpc>
            </a:pPr>
            <a:endParaRPr kumimoji="1" lang="zh-CN" altLang="en-US"/>
          </a:p>
        </p:txBody>
      </p:sp>
      <p:sp>
        <p:nvSpPr>
          <p:cNvPr id="8" name="标题 1"/>
          <p:cNvSpPr txBox="1"/>
          <p:nvPr/>
        </p:nvSpPr>
        <p:spPr>
          <a:xfrm rot="0" flipH="0" flipV="0">
            <a:off x="6600211" y="2074763"/>
            <a:ext cx="4622070" cy="1411942"/>
          </a:xfrm>
          <a:prstGeom prst="rect">
            <a:avLst/>
          </a:prstGeom>
          <a:noFill/>
          <a:ln>
            <a:noFill/>
          </a:ln>
          <a:effectLst/>
        </p:spPr>
        <p:txBody>
          <a:bodyPr vert="horz" wrap="square" lIns="0" tIns="0" rIns="0" bIns="0" rtlCol="0" anchor="t"/>
          <a:lstStyle/>
          <a:p>
            <a:pPr algn="just">
              <a:lnSpc>
                <a:spcPct val="150000"/>
              </a:lnSpc>
            </a:pPr>
            <a:r>
              <a:rPr kumimoji="1" lang="en-US" altLang="zh-CN" sz="1166">
                <a:ln w="12700">
                  <a:noFill/>
                </a:ln>
                <a:solidFill>
                  <a:srgbClr val="0D0D0D">
                    <a:alpha val="100000"/>
                  </a:srgbClr>
                </a:solidFill>
                <a:latin typeface="Source Han Sans"/>
                <a:ea typeface="Source Han Sans"/>
                <a:cs typeface="Source Han Sans"/>
              </a:rPr>
              <a:t>Multi- head attention splits the attention mechanism into multiple heads to capture different aspects of the input.
Each head focuses on different parts of the sentence. For example, one head may focus on subject- verb relationships while another on verb- object relationships.</a:t>
            </a:r>
            <a:endParaRPr kumimoji="1" lang="zh-CN" altLang="en-US"/>
          </a:p>
        </p:txBody>
      </p:sp>
      <p:sp>
        <p:nvSpPr>
          <p:cNvPr id="9" name="标题 1"/>
          <p:cNvSpPr txBox="1"/>
          <p:nvPr/>
        </p:nvSpPr>
        <p:spPr>
          <a:xfrm rot="0" flipH="0" flipV="0">
            <a:off x="7171711" y="1646704"/>
            <a:ext cx="4050570" cy="276999"/>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3D3ED7">
                    <a:alpha val="100000"/>
                  </a:srgbClr>
                </a:solidFill>
                <a:latin typeface="Source Han Sans CN Bold"/>
                <a:ea typeface="Source Han Sans CN Bold"/>
                <a:cs typeface="Source Han Sans CN Bold"/>
              </a:rPr>
              <a:t>Multi-Head Attention</a:t>
            </a:r>
            <a:endParaRPr kumimoji="1" lang="zh-CN" altLang="en-US"/>
          </a:p>
        </p:txBody>
      </p:sp>
      <p:sp>
        <p:nvSpPr>
          <p:cNvPr id="10" name="标题 1"/>
          <p:cNvSpPr txBox="1"/>
          <p:nvPr/>
        </p:nvSpPr>
        <p:spPr>
          <a:xfrm rot="0" flipH="1" flipV="0">
            <a:off x="6600211" y="2031948"/>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11" name="标题 1"/>
          <p:cNvSpPr txBox="1"/>
          <p:nvPr/>
        </p:nvSpPr>
        <p:spPr>
          <a:xfrm rot="0" flipH="0" flipV="0">
            <a:off x="3725496" y="3859626"/>
            <a:ext cx="5069528" cy="2088231"/>
          </a:xfrm>
          <a:prstGeom prst="roundRect">
            <a:avLst>
              <a:gd name="adj" fmla="val 6600"/>
            </a:avLst>
          </a:prstGeom>
          <a:solidFill>
            <a:schemeClr val="bg1"/>
          </a:solidFill>
          <a:ln w="12043" cap="sq">
            <a:gradFill>
              <a:gsLst>
                <a:gs pos="0">
                  <a:schemeClr val="accent1">
                    <a:lumMod val="20000"/>
                    <a:lumOff val="80000"/>
                  </a:schemeClr>
                </a:gs>
                <a:gs pos="100000">
                  <a:schemeClr val="accent1"/>
                </a:gs>
              </a:gsLst>
              <a:lin ang="2700000" scaled="0"/>
            </a:gradFill>
            <a:miter/>
          </a:ln>
          <a:effectLst>
            <a:outerShdw dist="38100" blurRad="50800" dir="8100000" sx="100000" sy="100000" kx="0" ky="0" algn="tr" rotWithShape="0">
              <a:schemeClr val="accent1">
                <a:lumMod val="75000"/>
                <a:alpha val="20000"/>
              </a:schemeClr>
            </a:outerShdw>
          </a:effectLst>
        </p:spPr>
        <p:txBody>
          <a:bodyPr vert="horz" wrap="square" lIns="86713" tIns="43356" rIns="86713" bIns="43356" rtlCol="0" anchor="ctr"/>
          <a:lstStyle/>
          <a:p>
            <a:pPr algn="ctr">
              <a:lnSpc>
                <a:spcPct val="100000"/>
              </a:lnSpc>
            </a:pPr>
            <a:endParaRPr kumimoji="1" lang="zh-CN" altLang="en-US"/>
          </a:p>
        </p:txBody>
      </p:sp>
      <p:sp>
        <p:nvSpPr>
          <p:cNvPr id="12" name="标题 1"/>
          <p:cNvSpPr txBox="1"/>
          <p:nvPr/>
        </p:nvSpPr>
        <p:spPr>
          <a:xfrm rot="0" flipH="0" flipV="0">
            <a:off x="3956931" y="4498873"/>
            <a:ext cx="4622070" cy="1416777"/>
          </a:xfrm>
          <a:prstGeom prst="rect">
            <a:avLst/>
          </a:prstGeom>
          <a:noFill/>
          <a:ln>
            <a:noFill/>
          </a:ln>
          <a:effectLst/>
        </p:spPr>
        <p:txBody>
          <a:bodyPr vert="horz" wrap="square" lIns="0" tIns="0" rIns="0" bIns="0" rtlCol="0" anchor="t"/>
          <a:lstStyle/>
          <a:p>
            <a:pPr algn="just">
              <a:lnSpc>
                <a:spcPct val="150000"/>
              </a:lnSpc>
            </a:pPr>
            <a:r>
              <a:rPr kumimoji="1" lang="en-US" altLang="zh-CN" sz="1400">
                <a:ln w="12700">
                  <a:noFill/>
                </a:ln>
                <a:solidFill>
                  <a:srgbClr val="0D0D0D">
                    <a:alpha val="100000"/>
                  </a:srgbClr>
                </a:solidFill>
                <a:latin typeface="Source Han Sans"/>
                <a:ea typeface="Source Han Sans"/>
                <a:cs typeface="Source Han Sans"/>
              </a:rPr>
              <a:t>The formula for scaled dot- product attention is (\text{Attention}(Q,K,V) = \text{softmax}\left(\frac{QK^T}{\sqrt{d_k}}\right)V).
This formula helps in normalizing the attention scores to prevent them from becoming too large.</a:t>
            </a:r>
            <a:endParaRPr kumimoji="1" lang="zh-CN" altLang="en-US"/>
          </a:p>
        </p:txBody>
      </p:sp>
      <p:sp>
        <p:nvSpPr>
          <p:cNvPr id="13" name="标题 1"/>
          <p:cNvSpPr txBox="1"/>
          <p:nvPr/>
        </p:nvSpPr>
        <p:spPr>
          <a:xfrm rot="0" flipH="0" flipV="0">
            <a:off x="4513191" y="4075650"/>
            <a:ext cx="4065810" cy="276999"/>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3D3ED7">
                    <a:alpha val="100000"/>
                  </a:srgbClr>
                </a:solidFill>
                <a:latin typeface="Source Han Sans CN Bold"/>
                <a:ea typeface="Source Han Sans CN Bold"/>
                <a:cs typeface="Source Han Sans CN Bold"/>
              </a:rPr>
              <a:t>Scaled Dot-Product Attention Formula</a:t>
            </a:r>
            <a:endParaRPr kumimoji="1" lang="zh-CN" altLang="en-US"/>
          </a:p>
        </p:txBody>
      </p:sp>
      <p:sp>
        <p:nvSpPr>
          <p:cNvPr id="14" name="标题 1"/>
          <p:cNvSpPr txBox="1"/>
          <p:nvPr/>
        </p:nvSpPr>
        <p:spPr>
          <a:xfrm rot="0" flipH="1" flipV="0">
            <a:off x="3956931" y="4460894"/>
            <a:ext cx="1944000" cy="21600"/>
          </a:xfrm>
          <a:custGeom>
            <a:avLst/>
            <a:gdLst>
              <a:gd name="connsiteX0" fmla="*/ 6096000 w 6096000"/>
              <a:gd name="connsiteY0" fmla="*/ 0 h 72000"/>
              <a:gd name="connsiteX1" fmla="*/ 0 w 6096000"/>
              <a:gd name="connsiteY1" fmla="*/ 0 h 72000"/>
              <a:gd name="connsiteX2" fmla="*/ 0 w 6096000"/>
              <a:gd name="connsiteY2" fmla="*/ 72000 h 72000"/>
              <a:gd name="connsiteX3" fmla="*/ 6096000 w 6096000"/>
              <a:gd name="connsiteY3" fmla="*/ 72000 h 72000"/>
            </a:gdLst>
            <a:rect l="l" t="t" r="r" b="b"/>
            <a:pathLst>
              <a:path w="6096000" h="72000">
                <a:moveTo>
                  <a:pt x="6096000" y="0"/>
                </a:moveTo>
                <a:lnTo>
                  <a:pt x="0" y="0"/>
                </a:lnTo>
                <a:lnTo>
                  <a:pt x="0" y="72000"/>
                </a:lnTo>
                <a:lnTo>
                  <a:pt x="6096000" y="72000"/>
                </a:lnTo>
                <a:close/>
              </a:path>
            </a:pathLst>
          </a:custGeom>
          <a:solidFill>
            <a:schemeClr val="accent1"/>
          </a:solidFill>
          <a:ln w="19050" cap="sq">
            <a:no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rot="0" flipH="0" flipV="0">
            <a:off x="6600211" y="1536721"/>
            <a:ext cx="432000" cy="432000"/>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rot="0" flipH="1" flipV="1">
            <a:off x="3956931" y="3958628"/>
            <a:ext cx="432000" cy="432000"/>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rot="0" flipH="0" flipV="0">
            <a:off x="983587" y="1536721"/>
            <a:ext cx="432000" cy="432000"/>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Attention Mechanism</a:t>
            </a:r>
            <a:endParaRPr kumimoji="1" lang="zh-CN" altLang="en-US"/>
          </a:p>
        </p:txBody>
      </p:sp>
      <p:sp>
        <p:nvSpPr>
          <p:cNvPr id="19"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3" name=""/>
          <p:cNvGrpSpPr/>
          <p:nvPr/>
        </p:nvGrpSpPr>
        <p:grpSpPr>
          <a:xfrm>
            <a:off x="3362333" y="4124335"/>
            <a:ext cx="5467334" cy="2733665"/>
            <a:chOff x="3362333" y="4124335"/>
            <a:chExt cx="5467334" cy="2733665"/>
          </a:xfrm>
        </p:grpSpPr>
        <p:sp>
          <p:nvSpPr>
            <p:cNvPr id="4" name="标题 1"/>
            <p:cNvSpPr txBox="1"/>
            <p:nvPr/>
          </p:nvSpPr>
          <p:spPr>
            <a:xfrm rot="0" flipH="0" flipV="0">
              <a:off x="3362333" y="4124335"/>
              <a:ext cx="5467334" cy="2733665"/>
            </a:xfrm>
            <a:custGeom>
              <a:avLst/>
              <a:gdLst>
                <a:gd name="connsiteX0" fmla="*/ 2435515 w 4871030"/>
                <a:gd name="connsiteY0" fmla="*/ 0 h 2435515"/>
                <a:gd name="connsiteX1" fmla="*/ 4871030 w 4871030"/>
                <a:gd name="connsiteY1" fmla="*/ 2435515 h 2435515"/>
                <a:gd name="connsiteX2" fmla="*/ 0 w 4871030"/>
                <a:gd name="connsiteY2" fmla="*/ 2435515 h 2435515"/>
                <a:gd name="connsiteX3" fmla="*/ 2435515 w 4871030"/>
                <a:gd name="connsiteY3" fmla="*/ 0 h 2435515"/>
              </a:gdLst>
              <a:rect l="l" t="t" r="r" b="b"/>
              <a:pathLst>
                <a:path w="4871030" h="2435515">
                  <a:moveTo>
                    <a:pt x="2435515" y="0"/>
                  </a:moveTo>
                  <a:cubicBezTo>
                    <a:pt x="3780613" y="0"/>
                    <a:pt x="4871030" y="1090417"/>
                    <a:pt x="4871030" y="2435515"/>
                  </a:cubicBezTo>
                  <a:lnTo>
                    <a:pt x="0" y="2435515"/>
                  </a:lnTo>
                  <a:cubicBezTo>
                    <a:pt x="0" y="1090417"/>
                    <a:pt x="1090417" y="0"/>
                    <a:pt x="2435515" y="0"/>
                  </a:cubicBezTo>
                  <a:close/>
                </a:path>
              </a:pathLst>
            </a:custGeom>
            <a:noFill/>
            <a:ln w="6350" cap="sq">
              <a:gradFill>
                <a:gsLst>
                  <a:gs pos="0">
                    <a:schemeClr val="accent1"/>
                  </a:gs>
                  <a:gs pos="100000">
                    <a:schemeClr val="accent1">
                      <a:alpha val="0"/>
                    </a:schemeClr>
                  </a:gs>
                </a:gsLst>
                <a:lin ang="16200000" scaled="0"/>
              </a:grad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3660485" y="4422485"/>
              <a:ext cx="4871030" cy="2435515"/>
            </a:xfrm>
            <a:custGeom>
              <a:avLst/>
              <a:gdLst>
                <a:gd name="connsiteX0" fmla="*/ 2435515 w 4871030"/>
                <a:gd name="connsiteY0" fmla="*/ 0 h 2435515"/>
                <a:gd name="connsiteX1" fmla="*/ 4871030 w 4871030"/>
                <a:gd name="connsiteY1" fmla="*/ 2435515 h 2435515"/>
                <a:gd name="connsiteX2" fmla="*/ 0 w 4871030"/>
                <a:gd name="connsiteY2" fmla="*/ 2435515 h 2435515"/>
                <a:gd name="connsiteX3" fmla="*/ 2435515 w 4871030"/>
                <a:gd name="connsiteY3" fmla="*/ 0 h 2435515"/>
              </a:gdLst>
              <a:rect l="l" t="t" r="r" b="b"/>
              <a:pathLst>
                <a:path w="4871030" h="2435515">
                  <a:moveTo>
                    <a:pt x="2435515" y="0"/>
                  </a:moveTo>
                  <a:cubicBezTo>
                    <a:pt x="3780613" y="0"/>
                    <a:pt x="4871030" y="1090417"/>
                    <a:pt x="4871030" y="2435515"/>
                  </a:cubicBezTo>
                  <a:lnTo>
                    <a:pt x="0" y="2435515"/>
                  </a:lnTo>
                  <a:cubicBezTo>
                    <a:pt x="0" y="1090417"/>
                    <a:pt x="1090417" y="0"/>
                    <a:pt x="2435515" y="0"/>
                  </a:cubicBezTo>
                  <a:close/>
                </a:path>
              </a:pathLst>
            </a:custGeom>
            <a:gradFill>
              <a:gsLst>
                <a:gs pos="0">
                  <a:schemeClr val="accent1">
                    <a:alpha val="0"/>
                  </a:schemeClr>
                </a:gs>
                <a:gs pos="50000">
                  <a:schemeClr val="accent1">
                    <a:alpha val="9000"/>
                  </a:schemeClr>
                </a:gs>
                <a:gs pos="100000">
                  <a:schemeClr val="accent1">
                    <a:alpha val="0"/>
                  </a:schemeClr>
                </a:gs>
              </a:gsLst>
              <a:lin ang="7200000" scaled="0"/>
            </a:gradFill>
            <a:ln w="6350" cap="sq">
              <a:gradFill>
                <a:gsLst>
                  <a:gs pos="0">
                    <a:schemeClr val="accent1"/>
                  </a:gs>
                  <a:gs pos="100000">
                    <a:schemeClr val="accent1">
                      <a:alpha val="0"/>
                    </a:schemeClr>
                  </a:gs>
                </a:gsLst>
                <a:lin ang="5400000" scaled="0"/>
              </a:gradFill>
              <a:miter/>
            </a:ln>
            <a:effectLst/>
          </p:spPr>
          <p:txBody>
            <a:bodyPr vert="horz" wrap="square" lIns="91440" tIns="45720" rIns="91440" bIns="45720" rtlCol="0" anchor="ctr"/>
            <a:lstStyle/>
            <a:p>
              <a:pPr algn="ctr">
                <a:lnSpc>
                  <a:spcPct val="110000"/>
                </a:lnSpc>
              </a:pPr>
              <a:endParaRPr kumimoji="1" lang="zh-CN" altLang="en-US"/>
            </a:p>
          </p:txBody>
        </p:sp>
      </p:grpSp>
      <p:sp>
        <p:nvSpPr>
          <p:cNvPr id="6" name="标题 1"/>
          <p:cNvSpPr txBox="1"/>
          <p:nvPr/>
        </p:nvSpPr>
        <p:spPr>
          <a:xfrm rot="8100000" flipH="0" flipV="0">
            <a:off x="4959815" y="1360681"/>
            <a:ext cx="2272370" cy="2272370"/>
          </a:xfrm>
          <a:prstGeom prst="arc">
            <a:avLst/>
          </a:prstGeom>
          <a:noFill/>
          <a:ln w="6350" cap="sq">
            <a:solidFill>
              <a:schemeClr val="accent1">
                <a:alpha val="50000"/>
              </a:schemeClr>
            </a:solidFill>
            <a:miter/>
            <a:headEnd type="oval"/>
            <a:tailEnd type="oval"/>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5058533" flipH="0" flipV="0">
            <a:off x="1654293" y="2727284"/>
            <a:ext cx="2272370" cy="2272370"/>
          </a:xfrm>
          <a:prstGeom prst="arc">
            <a:avLst/>
          </a:prstGeom>
          <a:noFill/>
          <a:ln w="6350" cap="sq">
            <a:solidFill>
              <a:schemeClr val="accent1">
                <a:alpha val="50000"/>
              </a:schemeClr>
            </a:solidFill>
            <a:miter/>
            <a:headEnd type="oval"/>
            <a:tailEnd type="oval"/>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11253932" flipH="0" flipV="0">
            <a:off x="8266316" y="2727284"/>
            <a:ext cx="2272370" cy="2272370"/>
          </a:xfrm>
          <a:prstGeom prst="arc">
            <a:avLst/>
          </a:prstGeom>
          <a:noFill/>
          <a:ln w="6350" cap="sq">
            <a:solidFill>
              <a:schemeClr val="accent1">
                <a:alpha val="50000"/>
              </a:schemeClr>
            </a:solidFill>
            <a:miter/>
            <a:headEnd type="oval"/>
            <a:tailEnd type="oval"/>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5063105" y="1463971"/>
            <a:ext cx="2065791" cy="2065791"/>
          </a:xfrm>
          <a:prstGeom prst="ellipse">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1757583" y="2830574"/>
            <a:ext cx="2065791" cy="2065791"/>
          </a:xfrm>
          <a:prstGeom prst="ellipse">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8369606" y="2830574"/>
            <a:ext cx="2065791" cy="2065791"/>
          </a:xfrm>
          <a:prstGeom prst="ellipse">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1">
            <a:off x="5998415" y="3674531"/>
            <a:ext cx="195171" cy="632628"/>
          </a:xfrm>
          <a:custGeom>
            <a:avLst/>
            <a:gdLst>
              <a:gd name="connsiteX0" fmla="*/ 0 w 314325"/>
              <a:gd name="connsiteY0" fmla="*/ 157163 h 632628"/>
              <a:gd name="connsiteX1" fmla="*/ 157163 w 314325"/>
              <a:gd name="connsiteY1" fmla="*/ 0 h 632628"/>
              <a:gd name="connsiteX2" fmla="*/ 314325 w 314325"/>
              <a:gd name="connsiteY2" fmla="*/ 157163 h 632628"/>
              <a:gd name="connsiteX3" fmla="*/ 235744 w 314325"/>
              <a:gd name="connsiteY3" fmla="*/ 157163 h 632628"/>
              <a:gd name="connsiteX4" fmla="*/ 156210 w 314325"/>
              <a:gd name="connsiteY4" fmla="*/ 632628 h 632628"/>
              <a:gd name="connsiteX5" fmla="*/ 78581 w 314325"/>
              <a:gd name="connsiteY5" fmla="*/ 157163 h 632628"/>
              <a:gd name="connsiteX6" fmla="*/ 0 w 314325"/>
              <a:gd name="connsiteY6" fmla="*/ 157163 h 632628"/>
              <a:gd name="connsiteX7" fmla="*/ 0 w 314325"/>
              <a:gd name="connsiteY7" fmla="*/ 157163 h 634581"/>
              <a:gd name="connsiteX8" fmla="*/ 0 w 314325"/>
              <a:gd name="connsiteY8" fmla="*/ 157163 h 634581"/>
            </a:gdLst>
            <a:rect l="l" t="t" r="r" b="b"/>
            <a:pathLst>
              <a:path w="314325" h="632628">
                <a:moveTo>
                  <a:pt x="0" y="157163"/>
                </a:moveTo>
                <a:lnTo>
                  <a:pt x="157163" y="0"/>
                </a:lnTo>
                <a:lnTo>
                  <a:pt x="314325" y="157163"/>
                </a:lnTo>
                <a:lnTo>
                  <a:pt x="235744" y="157163"/>
                </a:lnTo>
                <a:lnTo>
                  <a:pt x="156210" y="632628"/>
                </a:lnTo>
                <a:lnTo>
                  <a:pt x="78581" y="157163"/>
                </a:lnTo>
                <a:lnTo>
                  <a:pt x="0" y="157163"/>
                </a:lnTo>
                <a:close/>
              </a:path>
            </a:pathLst>
          </a:custGeom>
          <a:gradFill>
            <a:gsLst>
              <a:gs pos="39000">
                <a:schemeClr val="accent1">
                  <a:lumMod val="60000"/>
                  <a:lumOff val="40000"/>
                </a:schemeClr>
              </a:gs>
              <a:gs pos="100000">
                <a:schemeClr val="accent1"/>
              </a:gs>
            </a:gsLst>
            <a:path path="circle">
              <a:fillToRect t="100000" l="100000"/>
            </a:path>
            <a:tileRect b="-100000" r="-100000"/>
          </a:gradFill>
          <a:ln w="38100" cap="sq">
            <a:noFill/>
            <a:miter/>
          </a:ln>
          <a:effectLst>
            <a:outerShdw dist="203200" blurRad="381000" dir="5400000" sx="90000" sy="90000" kx="0" ky="0" algn="t" rotWithShape="0">
              <a:schemeClr val="accent4">
                <a:alpha val="50000"/>
              </a:schemeClr>
            </a:outerShdw>
          </a:effectLst>
        </p:spPr>
        <p:txBody>
          <a:bodyPr vert="horz" wrap="none" lIns="91440" tIns="45720" rIns="91440" bIns="45720" rtlCol="0" anchor="ctr"/>
          <a:lstStyle/>
          <a:p>
            <a:pPr algn="ctr">
              <a:lnSpc>
                <a:spcPct val="110000"/>
              </a:lnSpc>
            </a:pPr>
            <a:endParaRPr kumimoji="1" lang="zh-CN" altLang="en-US"/>
          </a:p>
        </p:txBody>
      </p:sp>
      <p:sp>
        <p:nvSpPr>
          <p:cNvPr id="13" name="标题 1"/>
          <p:cNvSpPr txBox="1"/>
          <p:nvPr/>
        </p:nvSpPr>
        <p:spPr>
          <a:xfrm rot="18441724" flipH="0" flipV="1">
            <a:off x="3902503" y="4538193"/>
            <a:ext cx="195171" cy="632628"/>
          </a:xfrm>
          <a:custGeom>
            <a:avLst/>
            <a:gdLst>
              <a:gd name="connsiteX0" fmla="*/ 0 w 314325"/>
              <a:gd name="connsiteY0" fmla="*/ 157163 h 632628"/>
              <a:gd name="connsiteX1" fmla="*/ 157163 w 314325"/>
              <a:gd name="connsiteY1" fmla="*/ 0 h 632628"/>
              <a:gd name="connsiteX2" fmla="*/ 314325 w 314325"/>
              <a:gd name="connsiteY2" fmla="*/ 157163 h 632628"/>
              <a:gd name="connsiteX3" fmla="*/ 235744 w 314325"/>
              <a:gd name="connsiteY3" fmla="*/ 157163 h 632628"/>
              <a:gd name="connsiteX4" fmla="*/ 156210 w 314325"/>
              <a:gd name="connsiteY4" fmla="*/ 632628 h 632628"/>
              <a:gd name="connsiteX5" fmla="*/ 78581 w 314325"/>
              <a:gd name="connsiteY5" fmla="*/ 157163 h 632628"/>
              <a:gd name="connsiteX6" fmla="*/ 0 w 314325"/>
              <a:gd name="connsiteY6" fmla="*/ 157163 h 632628"/>
              <a:gd name="connsiteX7" fmla="*/ 0 w 314325"/>
              <a:gd name="connsiteY7" fmla="*/ 157163 h 634581"/>
              <a:gd name="connsiteX8" fmla="*/ 0 w 314325"/>
              <a:gd name="connsiteY8" fmla="*/ 157163 h 634581"/>
            </a:gdLst>
            <a:rect l="l" t="t" r="r" b="b"/>
            <a:pathLst>
              <a:path w="314325" h="632628">
                <a:moveTo>
                  <a:pt x="0" y="157163"/>
                </a:moveTo>
                <a:lnTo>
                  <a:pt x="157163" y="0"/>
                </a:lnTo>
                <a:lnTo>
                  <a:pt x="314325" y="157163"/>
                </a:lnTo>
                <a:lnTo>
                  <a:pt x="235744" y="157163"/>
                </a:lnTo>
                <a:lnTo>
                  <a:pt x="156210" y="632628"/>
                </a:lnTo>
                <a:lnTo>
                  <a:pt x="78581" y="157163"/>
                </a:lnTo>
                <a:lnTo>
                  <a:pt x="0" y="157163"/>
                </a:lnTo>
                <a:close/>
              </a:path>
            </a:pathLst>
          </a:custGeom>
          <a:gradFill>
            <a:gsLst>
              <a:gs pos="39000">
                <a:schemeClr val="accent1">
                  <a:lumMod val="60000"/>
                  <a:lumOff val="40000"/>
                </a:schemeClr>
              </a:gs>
              <a:gs pos="100000">
                <a:schemeClr val="accent1"/>
              </a:gs>
            </a:gsLst>
            <a:path path="circle">
              <a:fillToRect t="100000" l="100000"/>
            </a:path>
            <a:tileRect b="-100000" r="-100000"/>
          </a:gradFill>
          <a:ln w="38100" cap="sq">
            <a:noFill/>
            <a:miter/>
          </a:ln>
          <a:effectLst>
            <a:outerShdw dist="203200" blurRad="381000" dir="5400000" sx="90000" sy="90000" kx="0" ky="0" algn="t" rotWithShape="0">
              <a:schemeClr val="accent4">
                <a:alpha val="50000"/>
              </a:schemeClr>
            </a:outerShdw>
          </a:effectLst>
        </p:spPr>
        <p:txBody>
          <a:bodyPr vert="horz" wrap="none" lIns="91440" tIns="45720" rIns="91440" bIns="45720" rtlCol="0" anchor="ctr"/>
          <a:lstStyle/>
          <a:p>
            <a:pPr algn="ctr">
              <a:lnSpc>
                <a:spcPct val="110000"/>
              </a:lnSpc>
            </a:pPr>
            <a:endParaRPr kumimoji="1" lang="zh-CN" altLang="en-US"/>
          </a:p>
        </p:txBody>
      </p:sp>
      <p:sp>
        <p:nvSpPr>
          <p:cNvPr id="14" name="标题 1"/>
          <p:cNvSpPr txBox="1"/>
          <p:nvPr/>
        </p:nvSpPr>
        <p:spPr>
          <a:xfrm rot="3158276" flipH="1" flipV="1">
            <a:off x="8097172" y="4538193"/>
            <a:ext cx="195171" cy="632628"/>
          </a:xfrm>
          <a:custGeom>
            <a:avLst/>
            <a:gdLst>
              <a:gd name="connsiteX0" fmla="*/ 0 w 314325"/>
              <a:gd name="connsiteY0" fmla="*/ 157163 h 632628"/>
              <a:gd name="connsiteX1" fmla="*/ 157163 w 314325"/>
              <a:gd name="connsiteY1" fmla="*/ 0 h 632628"/>
              <a:gd name="connsiteX2" fmla="*/ 314325 w 314325"/>
              <a:gd name="connsiteY2" fmla="*/ 157163 h 632628"/>
              <a:gd name="connsiteX3" fmla="*/ 235744 w 314325"/>
              <a:gd name="connsiteY3" fmla="*/ 157163 h 632628"/>
              <a:gd name="connsiteX4" fmla="*/ 156210 w 314325"/>
              <a:gd name="connsiteY4" fmla="*/ 632628 h 632628"/>
              <a:gd name="connsiteX5" fmla="*/ 78581 w 314325"/>
              <a:gd name="connsiteY5" fmla="*/ 157163 h 632628"/>
              <a:gd name="connsiteX6" fmla="*/ 0 w 314325"/>
              <a:gd name="connsiteY6" fmla="*/ 157163 h 632628"/>
              <a:gd name="connsiteX7" fmla="*/ 0 w 314325"/>
              <a:gd name="connsiteY7" fmla="*/ 157163 h 634581"/>
              <a:gd name="connsiteX8" fmla="*/ 0 w 314325"/>
              <a:gd name="connsiteY8" fmla="*/ 157163 h 634581"/>
            </a:gdLst>
            <a:rect l="l" t="t" r="r" b="b"/>
            <a:pathLst>
              <a:path w="314325" h="632628">
                <a:moveTo>
                  <a:pt x="0" y="157163"/>
                </a:moveTo>
                <a:lnTo>
                  <a:pt x="157163" y="0"/>
                </a:lnTo>
                <a:lnTo>
                  <a:pt x="314325" y="157163"/>
                </a:lnTo>
                <a:lnTo>
                  <a:pt x="235744" y="157163"/>
                </a:lnTo>
                <a:lnTo>
                  <a:pt x="156210" y="632628"/>
                </a:lnTo>
                <a:lnTo>
                  <a:pt x="78581" y="157163"/>
                </a:lnTo>
                <a:lnTo>
                  <a:pt x="0" y="157163"/>
                </a:lnTo>
                <a:close/>
              </a:path>
            </a:pathLst>
          </a:custGeom>
          <a:gradFill>
            <a:gsLst>
              <a:gs pos="39000">
                <a:schemeClr val="accent1">
                  <a:lumMod val="60000"/>
                  <a:lumOff val="40000"/>
                </a:schemeClr>
              </a:gs>
              <a:gs pos="100000">
                <a:schemeClr val="accent1"/>
              </a:gs>
            </a:gsLst>
            <a:path path="circle">
              <a:fillToRect t="100000" l="100000"/>
            </a:path>
            <a:tileRect b="-100000" r="-100000"/>
          </a:gradFill>
          <a:ln w="38100" cap="sq">
            <a:noFill/>
            <a:miter/>
          </a:ln>
          <a:effectLst>
            <a:outerShdw dist="203200" blurRad="381000" dir="5400000" sx="90000" sy="90000" kx="0" ky="0" algn="t" rotWithShape="0">
              <a:schemeClr val="accent4">
                <a:alpha val="50000"/>
              </a:schemeClr>
            </a:outerShdw>
          </a:effectLst>
        </p:spPr>
        <p:txBody>
          <a:bodyPr vert="horz" wrap="non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5843035" y="1663509"/>
            <a:ext cx="505929" cy="505929"/>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0" flipH="0" flipV="0">
            <a:off x="9146774" y="3063019"/>
            <a:ext cx="505929" cy="418474"/>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0" flipV="0">
            <a:off x="2558258" y="3019291"/>
            <a:ext cx="443006" cy="505929"/>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0" flipH="0" flipV="0">
            <a:off x="5177384" y="4908340"/>
            <a:ext cx="1941029" cy="1759767"/>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0" flipH="0" flipV="0">
            <a:off x="2272669" y="3633848"/>
            <a:ext cx="1104898" cy="331581"/>
          </a:xfrm>
          <a:prstGeom prst="rect">
            <a:avLst/>
          </a:prstGeom>
          <a:noFill/>
          <a:ln>
            <a:noFill/>
          </a:ln>
        </p:spPr>
        <p:txBody>
          <a:bodyPr vert="horz" wrap="square" lIns="0" tIns="0" rIns="0" bIns="0" rtlCol="0" anchor="b"/>
          <a:lstStyle/>
          <a:p>
            <a:pPr algn="ctr">
              <a:lnSpc>
                <a:spcPct val="130000"/>
              </a:lnSpc>
            </a:pPr>
            <a:r>
              <a:rPr kumimoji="1" lang="en-US" altLang="zh-CN" sz="895">
                <a:ln w="12700">
                  <a:noFill/>
                </a:ln>
                <a:solidFill>
                  <a:srgbClr val="FFFFFF">
                    <a:alpha val="100000"/>
                  </a:srgbClr>
                </a:solidFill>
                <a:latin typeface="Source Han Sans CN Bold"/>
                <a:ea typeface="Source Han Sans CN Bold"/>
                <a:cs typeface="Source Han Sans CN Bold"/>
              </a:rPr>
              <a:t>Temperature Control</a:t>
            </a:r>
            <a:endParaRPr kumimoji="1" lang="zh-CN" altLang="en-US"/>
          </a:p>
        </p:txBody>
      </p:sp>
      <p:sp>
        <p:nvSpPr>
          <p:cNvPr id="20" name="标题 1"/>
          <p:cNvSpPr txBox="1"/>
          <p:nvPr/>
        </p:nvSpPr>
        <p:spPr>
          <a:xfrm rot="0" flipH="0" flipV="0">
            <a:off x="2272669" y="4014848"/>
            <a:ext cx="1104898" cy="763381"/>
          </a:xfrm>
          <a:prstGeom prst="rect">
            <a:avLst/>
          </a:prstGeom>
          <a:noFill/>
          <a:ln>
            <a:noFill/>
          </a:ln>
        </p:spPr>
        <p:txBody>
          <a:bodyPr vert="horz" wrap="square" lIns="0" tIns="0" rIns="0" bIns="0" rtlCol="0" anchor="t"/>
          <a:lstStyle/>
          <a:p>
            <a:pPr algn="ctr">
              <a:lnSpc>
                <a:spcPct val="150000"/>
              </a:lnSpc>
            </a:pPr>
            <a:r>
              <a:rPr kumimoji="1" lang="en-US" altLang="zh-CN" sz="578">
                <a:ln w="12700">
                  <a:noFill/>
                </a:ln>
                <a:solidFill>
                  <a:srgbClr val="FFFFFF">
                    <a:alpha val="100000"/>
                  </a:srgbClr>
                </a:solidFill>
                <a:latin typeface="Source Han Sans"/>
                <a:ea typeface="Source Han Sans"/>
                <a:cs typeface="Source Han Sans"/>
              </a:rPr>
              <a:t>Temperature controls the randomness of the output. Low temperature (e.g., 0.2) makes the output more deterministic.
For example, "Select supplier A (score: 0.95)" is more likely with a low temperature.</a:t>
            </a:r>
            <a:endParaRPr kumimoji="1" lang="zh-CN" altLang="en-US"/>
          </a:p>
        </p:txBody>
      </p:sp>
      <p:sp>
        <p:nvSpPr>
          <p:cNvPr id="21" name="标题 1"/>
          <p:cNvSpPr txBox="1"/>
          <p:nvPr/>
        </p:nvSpPr>
        <p:spPr>
          <a:xfrm rot="0" flipH="0" flipV="0">
            <a:off x="5549269" y="2287648"/>
            <a:ext cx="1104898" cy="331581"/>
          </a:xfrm>
          <a:prstGeom prst="rect">
            <a:avLst/>
          </a:prstGeom>
          <a:noFill/>
          <a:ln>
            <a:noFill/>
          </a:ln>
        </p:spPr>
        <p:txBody>
          <a:bodyPr vert="horz" wrap="square" lIns="0" tIns="0" rIns="0" bIns="0" rtlCol="0" anchor="b"/>
          <a:lstStyle/>
          <a:p>
            <a:pPr algn="ctr">
              <a:lnSpc>
                <a:spcPct val="130000"/>
              </a:lnSpc>
            </a:pPr>
            <a:r>
              <a:rPr kumimoji="1" lang="en-US" altLang="zh-CN" sz="1102">
                <a:ln w="12700">
                  <a:noFill/>
                </a:ln>
                <a:solidFill>
                  <a:srgbClr val="FFFFFF">
                    <a:alpha val="100000"/>
                  </a:srgbClr>
                </a:solidFill>
                <a:latin typeface="Source Han Sans CN Bold"/>
                <a:ea typeface="Source Han Sans CN Bold"/>
                <a:cs typeface="Source Han Sans CN Bold"/>
              </a:rPr>
              <a:t>Top-K Sampling</a:t>
            </a:r>
            <a:endParaRPr kumimoji="1" lang="zh-CN" altLang="en-US"/>
          </a:p>
        </p:txBody>
      </p:sp>
      <p:sp>
        <p:nvSpPr>
          <p:cNvPr id="22" name="标题 1"/>
          <p:cNvSpPr txBox="1"/>
          <p:nvPr/>
        </p:nvSpPr>
        <p:spPr>
          <a:xfrm rot="0" flipH="0" flipV="0">
            <a:off x="5549269" y="2668648"/>
            <a:ext cx="1104898" cy="763381"/>
          </a:xfrm>
          <a:prstGeom prst="rect">
            <a:avLst/>
          </a:prstGeom>
          <a:noFill/>
          <a:ln>
            <a:noFill/>
          </a:ln>
        </p:spPr>
        <p:txBody>
          <a:bodyPr vert="horz" wrap="square" lIns="0" tIns="0" rIns="0" bIns="0" rtlCol="0" anchor="t"/>
          <a:lstStyle/>
          <a:p>
            <a:pPr algn="ctr">
              <a:lnSpc>
                <a:spcPct val="150000"/>
              </a:lnSpc>
            </a:pPr>
            <a:r>
              <a:rPr kumimoji="1" lang="en-US" altLang="zh-CN" sz="578">
                <a:ln w="12700">
                  <a:noFill/>
                </a:ln>
                <a:solidFill>
                  <a:srgbClr val="FFFFFF">
                    <a:alpha val="100000"/>
                  </a:srgbClr>
                </a:solidFill>
                <a:latin typeface="Source Han Sans"/>
                <a:ea typeface="Source Han Sans"/>
                <a:cs typeface="Source Han Sans"/>
              </a:rPr>
              <a:t>Top- K sampling selects the top K most likely tokens to generate the next word.
For example, if K=50, the model considers the top 50 most likely tokens to generate the next word.</a:t>
            </a:r>
            <a:endParaRPr kumimoji="1" lang="zh-CN" altLang="en-US"/>
          </a:p>
        </p:txBody>
      </p:sp>
      <p:sp>
        <p:nvSpPr>
          <p:cNvPr id="23" name="标题 1"/>
          <p:cNvSpPr txBox="1"/>
          <p:nvPr/>
        </p:nvSpPr>
        <p:spPr>
          <a:xfrm rot="0" flipH="0" flipV="0">
            <a:off x="8851269" y="3633848"/>
            <a:ext cx="1104898" cy="331581"/>
          </a:xfrm>
          <a:prstGeom prst="rect">
            <a:avLst/>
          </a:prstGeom>
          <a:noFill/>
          <a:ln>
            <a:noFill/>
          </a:ln>
        </p:spPr>
        <p:txBody>
          <a:bodyPr vert="horz" wrap="square" lIns="0" tIns="0" rIns="0" bIns="0" rtlCol="0" anchor="b"/>
          <a:lstStyle/>
          <a:p>
            <a:pPr algn="ctr">
              <a:lnSpc>
                <a:spcPct val="130000"/>
              </a:lnSpc>
            </a:pPr>
            <a:r>
              <a:rPr kumimoji="1" lang="en-US" altLang="zh-CN" sz="944">
                <a:ln w="12700">
                  <a:noFill/>
                </a:ln>
                <a:solidFill>
                  <a:srgbClr val="FFFFFF">
                    <a:alpha val="100000"/>
                  </a:srgbClr>
                </a:solidFill>
                <a:latin typeface="Source Han Sans CN Bold"/>
                <a:ea typeface="Source Han Sans CN Bold"/>
                <a:cs typeface="Source Han Sans CN Bold"/>
              </a:rPr>
              <a:t>Sampling Example</a:t>
            </a:r>
            <a:endParaRPr kumimoji="1" lang="zh-CN" altLang="en-US"/>
          </a:p>
        </p:txBody>
      </p:sp>
      <p:sp>
        <p:nvSpPr>
          <p:cNvPr id="24" name="标题 1"/>
          <p:cNvSpPr txBox="1"/>
          <p:nvPr/>
        </p:nvSpPr>
        <p:spPr>
          <a:xfrm rot="0" flipH="0" flipV="0">
            <a:off x="8851269" y="4014848"/>
            <a:ext cx="1104898" cy="763381"/>
          </a:xfrm>
          <a:prstGeom prst="rect">
            <a:avLst/>
          </a:prstGeom>
          <a:noFill/>
          <a:ln>
            <a:noFill/>
          </a:ln>
        </p:spPr>
        <p:txBody>
          <a:bodyPr vert="horz" wrap="square" lIns="0" tIns="0" rIns="0" bIns="0" rtlCol="0" anchor="t"/>
          <a:lstStyle/>
          <a:p>
            <a:pPr algn="ctr">
              <a:lnSpc>
                <a:spcPct val="150000"/>
              </a:lnSpc>
            </a:pPr>
            <a:r>
              <a:rPr kumimoji="1" lang="en-US" altLang="zh-CN" sz="578">
                <a:ln w="12700">
                  <a:noFill/>
                </a:ln>
                <a:solidFill>
                  <a:srgbClr val="FFFFFF">
                    <a:alpha val="100000"/>
                  </a:srgbClr>
                </a:solidFill>
                <a:latin typeface="Source Han Sans"/>
                <a:ea typeface="Source Han Sans"/>
                <a:cs typeface="Source Han Sans"/>
              </a:rPr>
              <a:t>python logits = model.generate(input_ids, do_sample=True, top_k=50).
This code snippet demonstrates how to use top- K sampling in a model.</a:t>
            </a:r>
            <a:endParaRPr kumimoji="1" lang="zh-CN" altLang="en-US"/>
          </a:p>
        </p:txBody>
      </p:sp>
      <p:sp>
        <p:nvSpPr>
          <p:cNvPr id="25"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Temperature &amp; Sampling</a:t>
            </a:r>
            <a:endParaRPr kumimoji="1" lang="zh-CN" altLang="en-US"/>
          </a:p>
        </p:txBody>
      </p:sp>
      <p:sp>
        <p:nvSpPr>
          <p:cNvPr id="26"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716001" y="1300000"/>
            <a:ext cx="8599573" cy="1383468"/>
          </a:xfrm>
          <a:prstGeom prst="roundRect">
            <a:avLst>
              <a:gd name="adj" fmla="val 8667"/>
            </a:avLst>
          </a:prstGeom>
          <a:solidFill>
            <a:schemeClr val="bg1"/>
          </a:solidFill>
          <a:ln w="12700" cap="sq">
            <a:solidFill>
              <a:schemeClr val="tx1">
                <a:lumMod val="65000"/>
                <a:lumOff val="35000"/>
                <a:alpha val="5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947058" y="1421140"/>
            <a:ext cx="8130392" cy="339337"/>
          </a:xfrm>
          <a:prstGeom prst="rect">
            <a:avLst/>
          </a:prstGeom>
          <a:noFill/>
          <a:ln>
            <a:noFill/>
          </a:ln>
        </p:spPr>
        <p:txBody>
          <a:bodyPr vert="horz" wrap="square" lIns="0" tIns="0" rIns="0" bIns="0" rtlCol="0" anchor="t"/>
          <a:lstStyle/>
          <a:p>
            <a:pPr algn="l">
              <a:lnSpc>
                <a:spcPct val="110000"/>
              </a:lnSpc>
            </a:pPr>
            <a:r>
              <a:rPr kumimoji="1" lang="en-US" altLang="zh-CN" sz="1600">
                <a:ln w="12700">
                  <a:noFill/>
                </a:ln>
                <a:solidFill>
                  <a:srgbClr val="3D3ED7">
                    <a:alpha val="100000"/>
                  </a:srgbClr>
                </a:solidFill>
                <a:latin typeface="Source Han Sans CN Bold"/>
                <a:ea typeface="Source Han Sans CN Bold"/>
                <a:cs typeface="Source Han Sans CN Bold"/>
              </a:rPr>
              <a:t>Chunking &amp; Vectorization</a:t>
            </a:r>
            <a:endParaRPr kumimoji="1" lang="zh-CN" altLang="en-US"/>
          </a:p>
        </p:txBody>
      </p:sp>
      <p:sp>
        <p:nvSpPr>
          <p:cNvPr id="5" name="标题 1"/>
          <p:cNvSpPr txBox="1"/>
          <p:nvPr/>
        </p:nvSpPr>
        <p:spPr>
          <a:xfrm rot="0" flipH="0" flipV="0">
            <a:off x="1947058" y="1764694"/>
            <a:ext cx="8127216" cy="832526"/>
          </a:xfrm>
          <a:prstGeom prst="rect">
            <a:avLst/>
          </a:prstGeom>
          <a:noFill/>
          <a:ln cap="sq">
            <a:noFill/>
          </a:ln>
        </p:spPr>
        <p:txBody>
          <a:bodyPr vert="horz" wrap="square" lIns="91440" tIns="45720" rIns="91440" bIns="45720" rtlCol="0" anchor="ctr"/>
          <a:lstStyle/>
          <a:p>
            <a:pPr algn="l">
              <a:lnSpc>
                <a:spcPct val="150000"/>
              </a:lnSpc>
            </a:pPr>
            <a:r>
              <a:rPr kumimoji="1" lang="en-US" altLang="zh-CN" sz="1021">
                <a:ln w="12700">
                  <a:noFill/>
                </a:ln>
                <a:solidFill>
                  <a:srgbClr val="262626">
                    <a:alpha val="100000"/>
                  </a:srgbClr>
                </a:solidFill>
                <a:latin typeface="Source Han Sans"/>
                <a:ea typeface="Source Han Sans"/>
                <a:cs typeface="Source Han Sans"/>
              </a:rPr>
              <a:t>Split supplier contracts into 512- token blocks and embed them using OpenAI text- embedding- 3- small.
This helps in efficiently processing large documents by breaking them into manageable chunks.</a:t>
            </a:r>
            <a:endParaRPr kumimoji="1" lang="zh-CN" altLang="en-US"/>
          </a:p>
        </p:txBody>
      </p:sp>
      <p:sp>
        <p:nvSpPr>
          <p:cNvPr id="6" name="标题 1"/>
          <p:cNvSpPr txBox="1"/>
          <p:nvPr/>
        </p:nvSpPr>
        <p:spPr>
          <a:xfrm rot="0" flipH="0" flipV="0">
            <a:off x="2118360" y="3097691"/>
            <a:ext cx="8599573" cy="1383468"/>
          </a:xfrm>
          <a:prstGeom prst="roundRect">
            <a:avLst>
              <a:gd name="adj" fmla="val 8667"/>
            </a:avLst>
          </a:prstGeom>
          <a:solidFill>
            <a:schemeClr val="bg1"/>
          </a:solidFill>
          <a:ln w="1270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2349417" y="3218831"/>
            <a:ext cx="8175708" cy="339337"/>
          </a:xfrm>
          <a:prstGeom prst="rect">
            <a:avLst/>
          </a:prstGeom>
          <a:noFill/>
          <a:ln>
            <a:noFill/>
          </a:ln>
        </p:spPr>
        <p:txBody>
          <a:bodyPr vert="horz" wrap="square" lIns="0" tIns="0" rIns="0" bIns="0" rtlCol="0" anchor="t"/>
          <a:lstStyle/>
          <a:p>
            <a:pPr algn="l">
              <a:lnSpc>
                <a:spcPct val="110000"/>
              </a:lnSpc>
            </a:pPr>
            <a:r>
              <a:rPr kumimoji="1" lang="en-US" altLang="zh-CN" sz="1600">
                <a:ln w="12700">
                  <a:noFill/>
                </a:ln>
                <a:solidFill>
                  <a:srgbClr val="FFBA0C">
                    <a:alpha val="100000"/>
                  </a:srgbClr>
                </a:solidFill>
                <a:latin typeface="Source Han Sans CN Bold"/>
                <a:ea typeface="Source Han Sans CN Bold"/>
                <a:cs typeface="Source Han Sans CN Bold"/>
              </a:rPr>
              <a:t>Hybrid Retrieval</a:t>
            </a:r>
            <a:endParaRPr kumimoji="1" lang="zh-CN" altLang="en-US"/>
          </a:p>
        </p:txBody>
      </p:sp>
      <p:sp>
        <p:nvSpPr>
          <p:cNvPr id="8" name="标题 1"/>
          <p:cNvSpPr txBox="1"/>
          <p:nvPr/>
        </p:nvSpPr>
        <p:spPr>
          <a:xfrm rot="0" flipH="0" flipV="0">
            <a:off x="2349417" y="3556469"/>
            <a:ext cx="8178016" cy="881319"/>
          </a:xfrm>
          <a:prstGeom prst="rect">
            <a:avLst/>
          </a:prstGeom>
          <a:noFill/>
          <a:ln cap="sq">
            <a:noFill/>
          </a:ln>
        </p:spPr>
        <p:txBody>
          <a:bodyPr vert="horz" wrap="square" lIns="91440" tIns="45720" rIns="91440" bIns="45720" rtlCol="0" anchor="ctr"/>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Use semantic retrieval (FAISS) and keyword retrieval (Elasticsearch BM25) for hybrid retrieval.
This combines the strengths of both methods to retrieve relevant information more accurately.</a:t>
            </a:r>
            <a:endParaRPr kumimoji="1" lang="zh-CN" altLang="en-US"/>
          </a:p>
        </p:txBody>
      </p:sp>
      <p:sp>
        <p:nvSpPr>
          <p:cNvPr id="9" name="标题 1"/>
          <p:cNvSpPr txBox="1"/>
          <p:nvPr/>
        </p:nvSpPr>
        <p:spPr>
          <a:xfrm rot="0" flipH="0" flipV="0">
            <a:off x="1716001" y="4895383"/>
            <a:ext cx="8599573" cy="1383468"/>
          </a:xfrm>
          <a:prstGeom prst="roundRect">
            <a:avLst>
              <a:gd name="adj" fmla="val 8667"/>
            </a:avLst>
          </a:prstGeom>
          <a:solidFill>
            <a:schemeClr val="bg1"/>
          </a:solidFill>
          <a:ln w="12700" cap="sq">
            <a:solidFill>
              <a:schemeClr val="tx1">
                <a:lumMod val="65000"/>
                <a:lumOff val="35000"/>
                <a:alpha val="50000"/>
              </a:schemeClr>
            </a:solidFill>
            <a:miter/>
          </a:ln>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1947058" y="5016523"/>
            <a:ext cx="8130392" cy="339337"/>
          </a:xfrm>
          <a:prstGeom prst="rect">
            <a:avLst/>
          </a:prstGeom>
          <a:noFill/>
          <a:ln>
            <a:noFill/>
          </a:ln>
        </p:spPr>
        <p:txBody>
          <a:bodyPr vert="horz" wrap="square" lIns="0" tIns="0" rIns="0" bIns="0" rtlCol="0" anchor="t"/>
          <a:lstStyle/>
          <a:p>
            <a:pPr algn="l">
              <a:lnSpc>
                <a:spcPct val="110000"/>
              </a:lnSpc>
            </a:pPr>
            <a:r>
              <a:rPr kumimoji="1" lang="en-US" altLang="zh-CN" sz="1600">
                <a:ln w="12700">
                  <a:noFill/>
                </a:ln>
                <a:solidFill>
                  <a:srgbClr val="3D3ED7">
                    <a:alpha val="100000"/>
                  </a:srgbClr>
                </a:solidFill>
                <a:latin typeface="Source Han Sans CN Bold"/>
                <a:ea typeface="Source Han Sans CN Bold"/>
                <a:cs typeface="Source Han Sans CN Bold"/>
              </a:rPr>
              <a:t>Case Study</a:t>
            </a:r>
            <a:endParaRPr kumimoji="1" lang="zh-CN" altLang="en-US"/>
          </a:p>
        </p:txBody>
      </p:sp>
      <p:sp>
        <p:nvSpPr>
          <p:cNvPr id="11" name="标题 1"/>
          <p:cNvSpPr txBox="1"/>
          <p:nvPr/>
        </p:nvSpPr>
        <p:spPr>
          <a:xfrm rot="0" flipH="0" flipV="0">
            <a:off x="1947058" y="5354132"/>
            <a:ext cx="8101816" cy="881568"/>
          </a:xfrm>
          <a:prstGeom prst="rect">
            <a:avLst/>
          </a:prstGeom>
          <a:noFill/>
          <a:ln cap="sq">
            <a:noFill/>
          </a:ln>
        </p:spPr>
        <p:txBody>
          <a:bodyPr vert="horz" wrap="square" lIns="91440" tIns="45720" rIns="91440" bIns="45720" rtlCol="0" anchor="ctr"/>
          <a:lstStyle/>
          <a:p>
            <a:pPr algn="l">
              <a:lnSpc>
                <a:spcPct val="150000"/>
              </a:lnSpc>
            </a:pPr>
            <a:r>
              <a:rPr kumimoji="1" lang="en-US" altLang="zh-CN" sz="1034">
                <a:ln w="12700">
                  <a:noFill/>
                </a:ln>
                <a:solidFill>
                  <a:srgbClr val="262626">
                    <a:alpha val="100000"/>
                  </a:srgbClr>
                </a:solidFill>
                <a:latin typeface="Source Han Sans"/>
                <a:ea typeface="Source Han Sans"/>
                <a:cs typeface="Source Han Sans"/>
              </a:rPr>
              <a:t>Query: "Alternate suppliers for Component Y in Germany." The system retrieves relevant supplier DB entries and logistics terms.
The LLM generates a ranked list of alternate suppliers based on the retrieved information.</a:t>
            </a:r>
            <a:endParaRPr kumimoji="1" lang="zh-CN" altLang="en-US"/>
          </a:p>
        </p:txBody>
      </p:sp>
      <p:sp>
        <p:nvSpPr>
          <p:cNvPr id="12" name="标题 1"/>
          <p:cNvSpPr txBox="1"/>
          <p:nvPr/>
        </p:nvSpPr>
        <p:spPr>
          <a:xfrm rot="10800000" flipH="0" flipV="0">
            <a:off x="10054850" y="4603556"/>
            <a:ext cx="983561" cy="983561"/>
          </a:xfrm>
          <a:prstGeom prst="ellipse">
            <a:avLst/>
          </a:prstGeom>
          <a:solidFill>
            <a:schemeClr val="accent1"/>
          </a:solidFill>
          <a:ln w="3175" cap="flat">
            <a:noFill/>
          </a:ln>
          <a:effectLst/>
        </p:spPr>
        <p:txBody>
          <a:bodyPr vert="horz" wrap="square" lIns="91440" tIns="45720" rIns="91440" bIns="45720" rtlCol="0" anchor="ctr"/>
          <a:lstStyle/>
          <a:p>
            <a:pPr algn="ctr">
              <a:lnSpc>
                <a:spcPct val="150000"/>
              </a:lnSpc>
            </a:pPr>
            <a:endParaRPr kumimoji="1" lang="zh-CN" altLang="en-US"/>
          </a:p>
        </p:txBody>
      </p:sp>
      <p:sp>
        <p:nvSpPr>
          <p:cNvPr id="13" name="标题 1"/>
          <p:cNvSpPr txBox="1"/>
          <p:nvPr/>
        </p:nvSpPr>
        <p:spPr>
          <a:xfrm rot="10800000" flipH="0" flipV="0">
            <a:off x="7159624" y="1025427"/>
            <a:ext cx="519256" cy="519256"/>
          </a:xfrm>
          <a:prstGeom prst="ellipse">
            <a:avLst/>
          </a:prstGeom>
          <a:solidFill>
            <a:schemeClr val="accent1"/>
          </a:solidFill>
          <a:ln w="3175" cap="flat">
            <a:noFill/>
          </a:ln>
          <a:effectLst/>
        </p:spPr>
        <p:txBody>
          <a:bodyPr vert="horz" wrap="square" lIns="91440" tIns="45720" rIns="91440" bIns="45720" rtlCol="0" anchor="ctr"/>
          <a:lstStyle/>
          <a:p>
            <a:pPr algn="ctr">
              <a:lnSpc>
                <a:spcPct val="150000"/>
              </a:lnSpc>
            </a:pPr>
            <a:endParaRPr kumimoji="1" lang="zh-CN" altLang="en-US"/>
          </a:p>
        </p:txBody>
      </p:sp>
      <p:sp>
        <p:nvSpPr>
          <p:cNvPr id="14" name="标题 1"/>
          <p:cNvSpPr txBox="1"/>
          <p:nvPr/>
        </p:nvSpPr>
        <p:spPr>
          <a:xfrm rot="10800000" flipH="0" flipV="0">
            <a:off x="1687019" y="4106434"/>
            <a:ext cx="656218" cy="656220"/>
          </a:xfrm>
          <a:prstGeom prst="ellipse">
            <a:avLst/>
          </a:prstGeom>
          <a:solidFill>
            <a:schemeClr val="accent2"/>
          </a:solidFill>
          <a:ln w="3175" cap="flat">
            <a:noFill/>
          </a:ln>
          <a:effectLst/>
        </p:spPr>
        <p:txBody>
          <a:bodyPr vert="horz" wrap="square" lIns="91440" tIns="45720" rIns="91440" bIns="45720" rtlCol="0" anchor="ctr"/>
          <a:lstStyle/>
          <a:p>
            <a:pPr algn="ctr">
              <a:lnSpc>
                <a:spcPct val="150000"/>
              </a:lnSpc>
            </a:pPr>
            <a:endParaRPr kumimoji="1" lang="zh-CN" altLang="en-US"/>
          </a:p>
        </p:txBody>
      </p:sp>
      <p:sp>
        <p:nvSpPr>
          <p:cNvPr id="15"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RAG in Supply Chain</a:t>
            </a:r>
            <a:endParaRPr kumimoji="1" lang="zh-CN" altLang="en-US"/>
          </a:p>
        </p:txBody>
      </p:sp>
      <p:sp>
        <p:nvSpPr>
          <p:cNvPr id="16"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gradFill>
            <a:gsLst>
              <a:gs pos="0">
                <a:schemeClr val="accent5">
                  <a:lumMod val="20000"/>
                  <a:lumOff val="80000"/>
                  <a:alpha val="25000"/>
                </a:schemeClr>
              </a:gs>
              <a:gs pos="71000">
                <a:schemeClr val="bg1">
                  <a:alpha val="27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3790157" y="3902906"/>
            <a:ext cx="889014" cy="889014"/>
          </a:xfrm>
          <a:prstGeom prst="ellipse">
            <a:avLst/>
          </a:prstGeom>
          <a:gradFill>
            <a:gsLst>
              <a:gs pos="0">
                <a:schemeClr val="accent1">
                  <a:lumMod val="60000"/>
                  <a:lumOff val="40000"/>
                </a:schemeClr>
              </a:gs>
              <a:gs pos="100000">
                <a:schemeClr val="accent1"/>
              </a:gs>
            </a:gsLst>
            <a:lin ang="2700000" scaled="0"/>
          </a:gradFill>
          <a:ln cap="sq">
            <a:noFill/>
            <a:prstDash val="solid"/>
            <a:miter/>
          </a:ln>
          <a:effectLst>
            <a:outerShdw dist="127000" blurRad="317500" dir="2700000" sx="100000" sy="100000" kx="0" ky="0" algn="tl"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4042785" y="4147890"/>
            <a:ext cx="383756" cy="399045"/>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0" flipH="0" flipV="0">
            <a:off x="3790157" y="1837925"/>
            <a:ext cx="889014" cy="889014"/>
          </a:xfrm>
          <a:prstGeom prst="ellipse">
            <a:avLst/>
          </a:prstGeom>
          <a:gradFill>
            <a:gsLst>
              <a:gs pos="0">
                <a:schemeClr val="accent1">
                  <a:lumMod val="60000"/>
                  <a:lumOff val="40000"/>
                </a:schemeClr>
              </a:gs>
              <a:gs pos="100000">
                <a:schemeClr val="accent1"/>
              </a:gs>
            </a:gsLst>
            <a:lin ang="2700000" scaled="0"/>
          </a:gradFill>
          <a:ln cap="sq">
            <a:noFill/>
            <a:prstDash val="solid"/>
            <a:miter/>
          </a:ln>
          <a:effectLst>
            <a:outerShdw dist="127000" blurRad="317500" dir="2700000" sx="100000" sy="100000" kx="0" ky="0" algn="tl"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4014589" y="2082909"/>
            <a:ext cx="440148" cy="399045"/>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1113697" y="1309817"/>
            <a:ext cx="2182356" cy="4644766"/>
          </a:xfrm>
          <a:custGeom>
            <a:avLst/>
            <a:gdLst>
              <a:gd name="connsiteX0" fmla="*/ 4109456 w 4114890"/>
              <a:gd name="connsiteY0" fmla="*/ 7734676 h 8757829"/>
              <a:gd name="connsiteX1" fmla="*/ 4057061 w 4114890"/>
              <a:gd name="connsiteY1" fmla="*/ 8333474 h 8757829"/>
              <a:gd name="connsiteX2" fmla="*/ 3690298 w 4114890"/>
              <a:gd name="connsiteY2" fmla="*/ 8702732 h 8757829"/>
              <a:gd name="connsiteX3" fmla="*/ 3089005 w 4114890"/>
              <a:gd name="connsiteY3" fmla="*/ 8752632 h 8757829"/>
              <a:gd name="connsiteX4" fmla="*/ 1023153 w 4114890"/>
              <a:gd name="connsiteY4" fmla="*/ 8752632 h 8757829"/>
              <a:gd name="connsiteX5" fmla="*/ 424356 w 4114890"/>
              <a:gd name="connsiteY5" fmla="*/ 8702732 h 8757829"/>
              <a:gd name="connsiteX6" fmla="*/ 55097 w 4114890"/>
              <a:gd name="connsiteY6" fmla="*/ 8333474 h 8757829"/>
              <a:gd name="connsiteX7" fmla="*/ 5197 w 4114890"/>
              <a:gd name="connsiteY7" fmla="*/ 7734676 h 8757829"/>
              <a:gd name="connsiteX8" fmla="*/ 5197 w 4114890"/>
              <a:gd name="connsiteY8" fmla="*/ 1023153 h 8757829"/>
              <a:gd name="connsiteX9" fmla="*/ 55097 w 4114890"/>
              <a:gd name="connsiteY9" fmla="*/ 424356 h 8757829"/>
              <a:gd name="connsiteX10" fmla="*/ 424356 w 4114890"/>
              <a:gd name="connsiteY10" fmla="*/ 55097 h 8757829"/>
              <a:gd name="connsiteX11" fmla="*/ 1023153 w 4114890"/>
              <a:gd name="connsiteY11" fmla="*/ 5197 h 8757829"/>
              <a:gd name="connsiteX12" fmla="*/ 3089005 w 4114890"/>
              <a:gd name="connsiteY12" fmla="*/ 5197 h 8757829"/>
              <a:gd name="connsiteX13" fmla="*/ 3690298 w 4114890"/>
              <a:gd name="connsiteY13" fmla="*/ 55097 h 8757829"/>
              <a:gd name="connsiteX14" fmla="*/ 4057061 w 4114890"/>
              <a:gd name="connsiteY14" fmla="*/ 424356 h 8757829"/>
              <a:gd name="connsiteX15" fmla="*/ 4109456 w 4114890"/>
              <a:gd name="connsiteY15" fmla="*/ 1023153 h 8757829"/>
            </a:gdLst>
            <a:rect l="l" t="t" r="r" b="b"/>
            <a:pathLst>
              <a:path w="4114890" h="8757829">
                <a:moveTo>
                  <a:pt x="4109456" y="7734676"/>
                </a:moveTo>
                <a:cubicBezTo>
                  <a:pt x="4124950" y="7935798"/>
                  <a:pt x="4107260" y="8138091"/>
                  <a:pt x="4057061" y="8333474"/>
                </a:cubicBezTo>
                <a:cubicBezTo>
                  <a:pt x="3996857" y="8505629"/>
                  <a:pt x="3862053" y="8641356"/>
                  <a:pt x="3690298" y="8702732"/>
                </a:cubicBezTo>
                <a:cubicBezTo>
                  <a:pt x="3493667" y="8750412"/>
                  <a:pt x="3290800" y="8767228"/>
                  <a:pt x="3089005" y="8752632"/>
                </a:cubicBezTo>
                <a:lnTo>
                  <a:pt x="1023153" y="8752632"/>
                </a:lnTo>
                <a:cubicBezTo>
                  <a:pt x="822172" y="8767427"/>
                  <a:pt x="620115" y="8750587"/>
                  <a:pt x="424356" y="8702732"/>
                </a:cubicBezTo>
                <a:cubicBezTo>
                  <a:pt x="251455" y="8642304"/>
                  <a:pt x="115521" y="8506377"/>
                  <a:pt x="55097" y="8333474"/>
                </a:cubicBezTo>
                <a:cubicBezTo>
                  <a:pt x="7241" y="8137717"/>
                  <a:pt x="-9597" y="7935648"/>
                  <a:pt x="5197" y="7734676"/>
                </a:cubicBezTo>
                <a:lnTo>
                  <a:pt x="5197" y="1023153"/>
                </a:lnTo>
                <a:cubicBezTo>
                  <a:pt x="-9597" y="822172"/>
                  <a:pt x="7241" y="620115"/>
                  <a:pt x="55097" y="424356"/>
                </a:cubicBezTo>
                <a:cubicBezTo>
                  <a:pt x="115521" y="251455"/>
                  <a:pt x="251455" y="115521"/>
                  <a:pt x="424356" y="55097"/>
                </a:cubicBezTo>
                <a:cubicBezTo>
                  <a:pt x="620115" y="7241"/>
                  <a:pt x="822172" y="-9597"/>
                  <a:pt x="1023153" y="5197"/>
                </a:cubicBezTo>
                <a:lnTo>
                  <a:pt x="3089005" y="5197"/>
                </a:lnTo>
                <a:cubicBezTo>
                  <a:pt x="3290800" y="-9408"/>
                  <a:pt x="3493667" y="7426"/>
                  <a:pt x="3690298" y="55097"/>
                </a:cubicBezTo>
                <a:cubicBezTo>
                  <a:pt x="3862053" y="116471"/>
                  <a:pt x="3996857" y="252191"/>
                  <a:pt x="4057061" y="424356"/>
                </a:cubicBezTo>
                <a:cubicBezTo>
                  <a:pt x="4107260" y="619731"/>
                  <a:pt x="4124950" y="822032"/>
                  <a:pt x="4109456" y="1023153"/>
                </a:cubicBezTo>
                <a:close/>
              </a:path>
            </a:pathLst>
          </a:custGeom>
          <a:solidFill>
            <a:schemeClr val="tx1"/>
          </a:solidFill>
          <a:ln w="249331" cap="flat">
            <a:noFill/>
            <a:miter/>
          </a:ln>
        </p:spPr>
        <p:txBody>
          <a:bodyPr vert="horz" wrap="square" lIns="91440" tIns="45720" rIns="91440" bIns="45720" rtlCol="0" anchor="ctr"/>
          <a:lstStyle/>
          <a:p>
            <a:pPr algn="l">
              <a:lnSpc>
                <a:spcPct val="110000"/>
              </a:lnSpc>
            </a:pPr>
            <a:endParaRPr kumimoji="1" lang="zh-CN" altLang="en-US"/>
          </a:p>
        </p:txBody>
      </p:sp>
      <p:pic>
        <p:nvPicPr>
          <p:cNvPr id="8" name=""/>
          <p:cNvPicPr>
            <a:picLocks noChangeAspect="1"/>
          </p:cNvPicPr>
          <p:nvPr/>
        </p:nvPicPr>
        <p:blipFill>
          <a:blip r:embed="rId2">
            <a:alphaModFix amt="100000"/>
          </a:blip>
          <a:srcRect l="31925" t="6630" r="14871" b="15144"/>
          <a:stretch>
            <a:fillRect/>
          </a:stretch>
        </p:blipFill>
        <p:spPr>
          <a:xfrm rot="0" flipH="0" flipV="0">
            <a:off x="1189092" y="1387848"/>
            <a:ext cx="2038037" cy="4493995"/>
          </a:xfrm>
          <a:custGeom>
            <a:avLst/>
            <a:gdLst/>
            <a:rect l="l" t="t" r="r" b="b"/>
            <a:pathLst>
              <a:path w="2038037" h="4493995">
                <a:moveTo>
                  <a:pt x="471212" y="2796"/>
                </a:moveTo>
                <a:cubicBezTo>
                  <a:pt x="497677" y="2796"/>
                  <a:pt x="506939" y="16028"/>
                  <a:pt x="506939" y="37200"/>
                </a:cubicBezTo>
                <a:cubicBezTo>
                  <a:pt x="513555" y="99391"/>
                  <a:pt x="550606" y="136442"/>
                  <a:pt x="628677" y="136442"/>
                </a:cubicBezTo>
                <a:lnTo>
                  <a:pt x="1408061" y="136442"/>
                </a:lnTo>
                <a:cubicBezTo>
                  <a:pt x="1410667" y="136806"/>
                  <a:pt x="1413287" y="137072"/>
                  <a:pt x="1415921" y="137242"/>
                </a:cubicBezTo>
                <a:cubicBezTo>
                  <a:pt x="1474990" y="141062"/>
                  <a:pt x="1525974" y="96271"/>
                  <a:pt x="1529798" y="37200"/>
                </a:cubicBezTo>
                <a:cubicBezTo>
                  <a:pt x="1531121" y="16028"/>
                  <a:pt x="1537738" y="2796"/>
                  <a:pt x="1564202" y="2796"/>
                </a:cubicBezTo>
                <a:cubicBezTo>
                  <a:pt x="1663207" y="-4842"/>
                  <a:pt x="1762793" y="3196"/>
                  <a:pt x="1859283" y="26614"/>
                </a:cubicBezTo>
                <a:cubicBezTo>
                  <a:pt x="1930328" y="50932"/>
                  <a:pt x="1985745" y="107328"/>
                  <a:pt x="2008809" y="178785"/>
                </a:cubicBezTo>
                <a:cubicBezTo>
                  <a:pt x="2032521" y="275235"/>
                  <a:pt x="2041003" y="374797"/>
                  <a:pt x="2033950" y="473866"/>
                </a:cubicBezTo>
                <a:lnTo>
                  <a:pt x="2033950" y="4016160"/>
                </a:lnTo>
                <a:cubicBezTo>
                  <a:pt x="2043292" y="4116699"/>
                  <a:pt x="2036597" y="4218099"/>
                  <a:pt x="2014102" y="4316534"/>
                </a:cubicBezTo>
                <a:cubicBezTo>
                  <a:pt x="1990680" y="4387485"/>
                  <a:pt x="1935316" y="4443339"/>
                  <a:pt x="1864576" y="4467383"/>
                </a:cubicBezTo>
                <a:cubicBezTo>
                  <a:pt x="1768086" y="4490804"/>
                  <a:pt x="1668499" y="4498836"/>
                  <a:pt x="1569495" y="4491201"/>
                </a:cubicBezTo>
                <a:lnTo>
                  <a:pt x="476505" y="4491201"/>
                </a:lnTo>
                <a:cubicBezTo>
                  <a:pt x="377504" y="4498836"/>
                  <a:pt x="277918" y="4490804"/>
                  <a:pt x="181424" y="4467383"/>
                </a:cubicBezTo>
                <a:cubicBezTo>
                  <a:pt x="107751" y="4443961"/>
                  <a:pt x="50030" y="4386242"/>
                  <a:pt x="26606" y="4312565"/>
                </a:cubicBezTo>
                <a:cubicBezTo>
                  <a:pt x="3201" y="4215625"/>
                  <a:pt x="-4836" y="4115601"/>
                  <a:pt x="2788" y="4016160"/>
                </a:cubicBezTo>
                <a:lnTo>
                  <a:pt x="2788" y="473866"/>
                </a:lnTo>
                <a:cubicBezTo>
                  <a:pt x="-4697" y="374866"/>
                  <a:pt x="3340" y="275304"/>
                  <a:pt x="26606" y="178785"/>
                </a:cubicBezTo>
                <a:cubicBezTo>
                  <a:pt x="50754" y="106125"/>
                  <a:pt x="108359" y="49504"/>
                  <a:pt x="181424" y="26614"/>
                </a:cubicBezTo>
                <a:cubicBezTo>
                  <a:pt x="276208" y="3748"/>
                  <a:pt x="373965" y="-4287"/>
                  <a:pt x="471212" y="2796"/>
                </a:cubicBezTo>
                <a:close/>
              </a:path>
            </a:pathLst>
          </a:custGeom>
          <a:noFill/>
          <a:ln>
            <a:noFill/>
          </a:ln>
        </p:spPr>
      </p:pic>
      <p:sp>
        <p:nvSpPr>
          <p:cNvPr id="9" name="标题 1"/>
          <p:cNvSpPr txBox="1"/>
          <p:nvPr/>
        </p:nvSpPr>
        <p:spPr>
          <a:xfrm rot="0" flipH="0" flipV="0">
            <a:off x="4903603" y="1863325"/>
            <a:ext cx="6323197" cy="470100"/>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Sinusoidal Function</a:t>
            </a:r>
            <a:endParaRPr kumimoji="1" lang="zh-CN" altLang="en-US"/>
          </a:p>
        </p:txBody>
      </p:sp>
      <p:sp>
        <p:nvSpPr>
          <p:cNvPr id="10" name="标题 1"/>
          <p:cNvSpPr txBox="1"/>
          <p:nvPr/>
        </p:nvSpPr>
        <p:spPr>
          <a:xfrm rot="0" flipH="0" flipV="0">
            <a:off x="4903603" y="2429170"/>
            <a:ext cx="6327100" cy="1033925"/>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Positional encoding uses a sinusoidal function to encode the position of tokens.
The formula is (PE_{(pos,2i)} = \sin(pos / 10000^{2i/d_{\text{model}}})).</a:t>
            </a:r>
            <a:endParaRPr kumimoji="1" lang="zh-CN" altLang="en-US"/>
          </a:p>
        </p:txBody>
      </p:sp>
      <p:sp>
        <p:nvSpPr>
          <p:cNvPr id="11" name="标题 1"/>
          <p:cNvSpPr txBox="1"/>
          <p:nvPr/>
        </p:nvSpPr>
        <p:spPr>
          <a:xfrm rot="0" flipH="0" flipV="0">
            <a:off x="4903603" y="3966406"/>
            <a:ext cx="6323197" cy="432000"/>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Purpose</a:t>
            </a:r>
            <a:endParaRPr kumimoji="1" lang="zh-CN" altLang="en-US"/>
          </a:p>
        </p:txBody>
      </p:sp>
      <p:sp>
        <p:nvSpPr>
          <p:cNvPr id="12" name="标题 1"/>
          <p:cNvSpPr txBox="1"/>
          <p:nvPr/>
        </p:nvSpPr>
        <p:spPr>
          <a:xfrm rot="0" flipH="0" flipV="0">
            <a:off x="4903603" y="4494150"/>
            <a:ext cx="6323197" cy="1033925"/>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Positional encoding helps the model distinguish the order of tokens. For example, "Order 100 → Supplier X" vs. "Supplier X → Order 100".
This is crucial for understanding the context and sequence in the input data.</a:t>
            </a:r>
            <a:endParaRPr kumimoji="1" lang="zh-CN" altLang="en-US"/>
          </a:p>
        </p:txBody>
      </p:sp>
      <p:sp>
        <p:nvSpPr>
          <p:cNvPr id="13" name="标题 1"/>
          <p:cNvSpPr txBox="1"/>
          <p:nvPr/>
        </p:nvSpPr>
        <p:spPr>
          <a:xfrm rot="0" flipH="0" flipV="0">
            <a:off x="1007545" y="210957"/>
            <a:ext cx="10696755" cy="432000"/>
          </a:xfrm>
          <a:prstGeom prst="rect">
            <a:avLst/>
          </a:prstGeom>
          <a:noFill/>
          <a:ln>
            <a:noFill/>
          </a:ln>
        </p:spPr>
        <p:txBody>
          <a:bodyPr vert="horz" wrap="square" lIns="0" tIns="0" rIns="0" bIns="0" rtlCol="0" anchor="ctr"/>
          <a:lstStyle/>
          <a:p>
            <a:pPr algn="l">
              <a:lnSpc>
                <a:spcPct val="120000"/>
              </a:lnSpc>
            </a:pPr>
            <a:r>
              <a:rPr kumimoji="1" lang="en-US" altLang="zh-CN" sz="3200">
                <a:ln w="12700">
                  <a:noFill/>
                </a:ln>
                <a:solidFill>
                  <a:srgbClr val="000000">
                    <a:alpha val="100000"/>
                  </a:srgbClr>
                </a:solidFill>
                <a:latin typeface="Source Han Sans CN Bold"/>
                <a:ea typeface="Source Han Sans CN Bold"/>
                <a:cs typeface="Source Han Sans CN Bold"/>
              </a:rPr>
              <a:t>Positional Encoding</a:t>
            </a:r>
            <a:endParaRPr kumimoji="1" lang="zh-CN" altLang="en-US"/>
          </a:p>
        </p:txBody>
      </p:sp>
      <p:sp>
        <p:nvSpPr>
          <p:cNvPr id="14" name="标题 1"/>
          <p:cNvSpPr txBox="1"/>
          <p:nvPr/>
        </p:nvSpPr>
        <p:spPr>
          <a:xfrm rot="0" flipH="0" flipV="0">
            <a:off x="682743" y="334905"/>
            <a:ext cx="218940" cy="218940"/>
          </a:xfrm>
          <a:prstGeom prst="chevron">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487699" y="334905"/>
            <a:ext cx="218940" cy="218940"/>
          </a:xfrm>
          <a:prstGeom prst="chevron">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292654" y="334905"/>
            <a:ext cx="218940" cy="218940"/>
          </a:xfrm>
          <a:prstGeom prst="chevron">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theme/_rels/theme1.xml.rels><?xml version="1.0" encoding="UTF-8" standalone="yes"?>
<Relationships xmlns="http://schemas.openxmlformats.org/package/2006/relationships">

</Relationships>
</file>

<file path=ppt/theme/theme1.xml><?xml version="1.0" encoding="utf-8"?>
<a:theme xmlns:a="http://schemas.openxmlformats.org/drawingml/2006/main" xmlns:r="http://schemas.openxmlformats.org/officeDocument/2006/relationships" xmlns:p="http://schemas.openxmlformats.org/presentationml/2006/main" name="Office 主题​​">
  <a:themeElements>
    <a:clrScheme name="Office">
      <a:dk1>
        <a:srgbClr val="000000"/>
      </a:dk1>
      <a:lt1>
        <a:srgbClr val="FFFFFF"/>
      </a:lt1>
      <a:dk2>
        <a:srgbClr val="455F51"/>
      </a:dk2>
      <a:lt2>
        <a:srgbClr val="E3DED1"/>
      </a:lt2>
      <a:accent1>
        <a:srgbClr val="3D3ED7"/>
      </a:accent1>
      <a:accent2>
        <a:srgbClr val="FFBA0C"/>
      </a:accent2>
      <a:accent3>
        <a:srgbClr val="C0CF3A"/>
      </a:accent3>
      <a:accent4>
        <a:srgbClr val="6B9F25"/>
      </a:accent4>
      <a:accent5>
        <a:srgbClr val="3D3ED7"/>
      </a:accent5>
      <a:accent6>
        <a:srgbClr val="0989B1"/>
      </a:accent6>
      <a:hlink>
        <a:srgbClr val="6B9F25"/>
      </a:hlink>
      <a:folHlink>
        <a:srgbClr val="BA6906"/>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